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Lst>
  <p:notesMasterIdLst>
    <p:notesMasterId r:id="rId6"/>
  </p:notesMasterIdLst>
  <p:sldIdLst>
    <p:sldId id="653" r:id="rId4"/>
    <p:sldId id="513" r:id="rId5"/>
    <p:sldId id="584" r:id="rId7"/>
    <p:sldId id="625" r:id="rId8"/>
    <p:sldId id="619" r:id="rId9"/>
    <p:sldId id="620" r:id="rId10"/>
    <p:sldId id="622" r:id="rId11"/>
    <p:sldId id="548" r:id="rId12"/>
    <p:sldId id="546" r:id="rId13"/>
    <p:sldId id="561" r:id="rId14"/>
    <p:sldId id="559" r:id="rId15"/>
    <p:sldId id="510" r:id="rId16"/>
    <p:sldId id="664" r:id="rId17"/>
    <p:sldId id="563" r:id="rId18"/>
    <p:sldId id="549" r:id="rId19"/>
    <p:sldId id="688" r:id="rId20"/>
    <p:sldId id="689" r:id="rId21"/>
    <p:sldId id="552" r:id="rId22"/>
    <p:sldId id="558" r:id="rId23"/>
    <p:sldId id="562" r:id="rId24"/>
    <p:sldId id="565" r:id="rId25"/>
    <p:sldId id="618" r:id="rId26"/>
    <p:sldId id="624" r:id="rId27"/>
    <p:sldId id="609" r:id="rId28"/>
    <p:sldId id="564" r:id="rId29"/>
    <p:sldId id="691" r:id="rId30"/>
    <p:sldId id="692" r:id="rId31"/>
    <p:sldId id="553" r:id="rId32"/>
    <p:sldId id="517" r:id="rId33"/>
    <p:sldId id="516" r:id="rId34"/>
    <p:sldId id="555" r:id="rId35"/>
    <p:sldId id="627" r:id="rId36"/>
    <p:sldId id="654" r:id="rId37"/>
    <p:sldId id="657" r:id="rId38"/>
    <p:sldId id="658" r:id="rId39"/>
    <p:sldId id="659" r:id="rId40"/>
    <p:sldId id="660" r:id="rId41"/>
    <p:sldId id="661" r:id="rId42"/>
    <p:sldId id="652" r:id="rId43"/>
  </p:sldIdLst>
  <p:sldSz cx="12192000" cy="6858000"/>
  <p:notesSz cx="6858000" cy="9144000"/>
  <p:custDataLst>
    <p:tags r:id="rId48"/>
  </p:custDataLst>
  <p:defaultTextStyle>
    <a:defPPr>
      <a:defRPr lang="zh-CN"/>
    </a:defPPr>
    <a:lvl1pPr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9pPr>
  </p:defaultTextStyle>
  <p:extLst>
    <p:ext uri="{EFAFB233-063F-42B5-8137-9DF3F51BA10A}">
      <p15:sldGuideLst xmlns:p15="http://schemas.microsoft.com/office/powerpoint/2012/main">
        <p15:guide id="1" orient="horz" pos="2316" userDrawn="1">
          <p15:clr>
            <a:srgbClr val="A4A3A4"/>
          </p15:clr>
        </p15:guide>
        <p15:guide id="2" pos="3818" userDrawn="1">
          <p15:clr>
            <a:srgbClr val="A4A3A4"/>
          </p15:clr>
        </p15:guide>
        <p15:guide id="3" orient="horz" pos="349" userDrawn="1">
          <p15:clr>
            <a:srgbClr val="A4A3A4"/>
          </p15:clr>
        </p15:guide>
        <p15:guide id="4" orient="horz" pos="210" userDrawn="1">
          <p15:clr>
            <a:srgbClr val="A4A3A4"/>
          </p15:clr>
        </p15:guide>
        <p15:guide id="5" pos="7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nk" initials="T"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FFFF00"/>
    <a:srgbClr val="00B2FF"/>
    <a:srgbClr val="F39800"/>
    <a:srgbClr val="08A3E9"/>
    <a:srgbClr val="0CA4EA"/>
    <a:srgbClr val="B2D855"/>
    <a:srgbClr val="90BA26"/>
    <a:srgbClr val="DBE000"/>
    <a:srgbClr val="3DBA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93826" autoAdjust="0"/>
  </p:normalViewPr>
  <p:slideViewPr>
    <p:cSldViewPr showGuides="1">
      <p:cViewPr varScale="1">
        <p:scale>
          <a:sx n="63" d="100"/>
          <a:sy n="63" d="100"/>
        </p:scale>
        <p:origin x="788" y="48"/>
      </p:cViewPr>
      <p:guideLst>
        <p:guide orient="horz" pos="2316"/>
        <p:guide pos="3818"/>
        <p:guide orient="horz" pos="349"/>
        <p:guide orient="horz" pos="210"/>
        <p:guide pos="7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680"/>
    </p:cViewPr>
  </p:sorterViewPr>
  <p:notesViewPr>
    <p:cSldViewPr showGuides="1">
      <p:cViewPr varScale="1">
        <p:scale>
          <a:sx n="118" d="100"/>
          <a:sy n="118" d="100"/>
        </p:scale>
        <p:origin x="4200" y="208"/>
      </p:cViewPr>
      <p:guideLst>
        <p:guide orient="horz" pos="3087"/>
        <p:guide pos="2147"/>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8" Type="http://schemas.openxmlformats.org/officeDocument/2006/relationships/tags" Target="tags/tag1046.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思源黑体 CN Regular" panose="020B0500000000000000" pitchFamily="34" charset="-122"/>
                <a:ea typeface="思源黑体 CN Regular" panose="020B0500000000000000"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思源黑体 CN Regular" panose="020B0500000000000000" pitchFamily="34" charset="-122"/>
                <a:ea typeface="思源黑体 CN Regular" panose="020B0500000000000000" pitchFamily="34" charset="-122"/>
              </a:defRPr>
            </a:lvl1pPr>
          </a:lstStyle>
          <a:p>
            <a:pPr>
              <a:defRPr/>
            </a:pPr>
            <a:fld id="{13E8F290-D635-443A-8DAE-9200AE5FA642}"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编辑母版文本样式</a:t>
            </a:r>
            <a:endParaRPr lang="zh-CN" altLang="en-US" noProof="0" dirty="0"/>
          </a:p>
          <a:p>
            <a:pPr lvl="1"/>
            <a:r>
              <a:rPr lang="zh-CN" altLang="en-US" noProof="0" dirty="0"/>
              <a:t>第二级</a:t>
            </a:r>
            <a:endParaRPr lang="zh-CN" altLang="en-US" noProof="0" dirty="0"/>
          </a:p>
          <a:p>
            <a:pPr lvl="2"/>
            <a:r>
              <a:rPr lang="zh-CN" altLang="en-US" noProof="0" dirty="0"/>
              <a:t>第三级</a:t>
            </a:r>
            <a:endParaRPr lang="zh-CN" altLang="en-US" noProof="0" dirty="0"/>
          </a:p>
          <a:p>
            <a:pPr lvl="3"/>
            <a:r>
              <a:rPr lang="zh-CN" altLang="en-US" noProof="0" dirty="0"/>
              <a:t>第四级</a:t>
            </a:r>
            <a:endParaRPr lang="zh-CN" altLang="en-US" noProof="0" dirty="0"/>
          </a:p>
          <a:p>
            <a:pPr lvl="4"/>
            <a:r>
              <a:rPr lang="zh-CN" altLang="en-US" noProof="0" dirty="0"/>
              <a:t>第五级</a:t>
            </a:r>
            <a:endParaRPr lang="zh-CN" altLang="en-US" noProof="0"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思源黑体 CN Regular" panose="020B0500000000000000" pitchFamily="34" charset="-122"/>
                <a:ea typeface="思源黑体 CN Regular" panose="020B0500000000000000"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atin typeface="思源黑体 CN Regular" panose="020B0500000000000000" pitchFamily="34" charset="-122"/>
                <a:ea typeface="思源黑体 CN Regular" panose="020B0500000000000000" pitchFamily="34" charset="-122"/>
              </a:defRPr>
            </a:lvl1pPr>
          </a:lstStyle>
          <a:p>
            <a:pPr>
              <a:defRPr/>
            </a:pPr>
            <a:fld id="{E6B2F55A-319A-41A7-8940-87BCD9887863}"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rtl="0" eaLnBrk="0" fontAlgn="base" hangingPunct="0">
      <a:spcBef>
        <a:spcPct val="30000"/>
      </a:spcBef>
      <a:spcAft>
        <a:spcPct val="0"/>
      </a:spcAft>
      <a:defRPr sz="1200" kern="1200">
        <a:solidFill>
          <a:schemeClr val="tx1"/>
        </a:solidFill>
        <a:latin typeface="思源黑体 CN Regular" panose="020B0500000000000000" pitchFamily="34" charset="-122"/>
        <a:ea typeface="思源黑体 CN Regular" panose="020B0500000000000000" pitchFamily="34" charset="-122"/>
        <a:cs typeface="+mn-cs"/>
      </a:defRPr>
    </a:lvl2pPr>
    <a:lvl3pPr marL="914400" algn="l" rtl="0" eaLnBrk="0" fontAlgn="base" hangingPunct="0">
      <a:spcBef>
        <a:spcPct val="30000"/>
      </a:spcBef>
      <a:spcAft>
        <a:spcPct val="0"/>
      </a:spcAft>
      <a:defRPr sz="1200" kern="1200">
        <a:solidFill>
          <a:schemeClr val="tx1"/>
        </a:solidFill>
        <a:latin typeface="思源黑体 CN Regular" panose="020B0500000000000000" pitchFamily="34" charset="-122"/>
        <a:ea typeface="思源黑体 CN Regular" panose="020B0500000000000000" pitchFamily="34" charset="-122"/>
        <a:cs typeface="+mn-cs"/>
      </a:defRPr>
    </a:lvl3pPr>
    <a:lvl4pPr marL="1371600" algn="l" rtl="0" eaLnBrk="0" fontAlgn="base" hangingPunct="0">
      <a:spcBef>
        <a:spcPct val="30000"/>
      </a:spcBef>
      <a:spcAft>
        <a:spcPct val="0"/>
      </a:spcAft>
      <a:defRPr sz="1200" kern="1200">
        <a:solidFill>
          <a:schemeClr val="tx1"/>
        </a:solidFill>
        <a:latin typeface="思源黑体 CN Regular" panose="020B0500000000000000" pitchFamily="34" charset="-122"/>
        <a:ea typeface="思源黑体 CN Regular" panose="020B0500000000000000" pitchFamily="34" charset="-122"/>
        <a:cs typeface="+mn-cs"/>
      </a:defRPr>
    </a:lvl4pPr>
    <a:lvl5pPr marL="1828800" algn="l" rtl="0" eaLnBrk="0" fontAlgn="base" hangingPunct="0">
      <a:spcBef>
        <a:spcPct val="30000"/>
      </a:spcBef>
      <a:spcAft>
        <a:spcPct val="0"/>
      </a:spcAft>
      <a:defRPr sz="1200" kern="1200">
        <a:solidFill>
          <a:schemeClr val="tx1"/>
        </a:solidFill>
        <a:latin typeface="思源黑体 CN Regular" panose="020B0500000000000000" pitchFamily="34" charset="-122"/>
        <a:ea typeface="思源黑体 CN Regular" panose="020B05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E6B2F55A-319A-41A7-8940-87BCD9887863}" type="slidenum">
              <a:rPr lang="zh-CN" altLang="en-US" smtClean="0"/>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tags" Target="../tags/tag2.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6"/>
          <p:cNvSpPr/>
          <p:nvPr userDrawn="1"/>
        </p:nvSpPr>
        <p:spPr>
          <a:xfrm>
            <a:off x="0" y="762000"/>
            <a:ext cx="12192000"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灯片编号占位符 19"/>
          <p:cNvSpPr>
            <a:spLocks noGrp="1"/>
          </p:cNvSpPr>
          <p:nvPr>
            <p:ph type="sldNum" sz="quarter" idx="10"/>
          </p:nvPr>
        </p:nvSpPr>
        <p:spPr>
          <a:xfrm>
            <a:off x="5330031" y="6705600"/>
            <a:ext cx="1531938" cy="152400"/>
          </a:xfrm>
          <a:prstGeom prst="rect">
            <a:avLst/>
          </a:prstGeom>
        </p:spPr>
        <p:txBody>
          <a:bodyPr/>
          <a:lstStyle>
            <a:lvl1pPr>
              <a:defRPr sz="500">
                <a:solidFill>
                  <a:schemeClr val="tx1"/>
                </a:solidFill>
                <a:latin typeface="思源黑体 CN Regular" panose="020B0500000000000000" pitchFamily="34" charset="-122"/>
                <a:ea typeface="思源黑体 CN Regular" panose="020B0500000000000000" pitchFamily="34" charset="-122"/>
              </a:defRPr>
            </a:lvl1pPr>
          </a:lstStyle>
          <a:p>
            <a:pPr>
              <a:defRPr/>
            </a:pPr>
            <a:fld id="{131F01A6-1D19-497A-BA67-BB0F4C804F31}" type="slidenum">
              <a:rPr lang="zh-CN" altLang="en-US" smtClean="0"/>
            </a:fld>
            <a:endParaRPr lang="zh-CN" altLang="en-US" dirty="0"/>
          </a:p>
        </p:txBody>
      </p:sp>
      <p:pic>
        <p:nvPicPr>
          <p:cNvPr id="7" name="图片 6" descr="在地上&#10;&#10;描述已自动生成"/>
          <p:cNvPicPr>
            <a:picLocks noChangeAspect="1"/>
          </p:cNvPicPr>
          <p:nvPr userDrawn="1"/>
        </p:nvPicPr>
        <p:blipFill>
          <a:blip r:embed="rId2">
            <a:alphaModFix amt="80000"/>
          </a:blip>
          <a:stretch>
            <a:fillRect/>
          </a:stretch>
        </p:blipFill>
        <p:spPr>
          <a:xfrm>
            <a:off x="8910951" y="762000"/>
            <a:ext cx="3281049" cy="5334000"/>
          </a:xfrm>
          <a:prstGeom prst="rect">
            <a:avLst/>
          </a:prstGeom>
        </p:spPr>
      </p:pic>
      <p:sp>
        <p:nvSpPr>
          <p:cNvPr id="8" name="灯片编号占位符 19"/>
          <p:cNvSpPr txBox="1"/>
          <p:nvPr userDrawn="1"/>
        </p:nvSpPr>
        <p:spPr>
          <a:xfrm>
            <a:off x="5330031" y="6705600"/>
            <a:ext cx="1531938" cy="152400"/>
          </a:xfrm>
          <a:prstGeom prst="rect">
            <a:avLst/>
          </a:prstGeom>
        </p:spPr>
        <p:txBody>
          <a:bodyPr/>
          <a:lstStyle>
            <a:defPPr>
              <a:defRPr lang="zh-CN"/>
            </a:defPPr>
            <a:lvl1pPr algn="ctr" rtl="0" eaLnBrk="0" fontAlgn="base" hangingPunct="0">
              <a:spcBef>
                <a:spcPct val="0"/>
              </a:spcBef>
              <a:spcAft>
                <a:spcPct val="0"/>
              </a:spcAft>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9pPr>
          </a:lstStyle>
          <a:p>
            <a:pPr>
              <a:defRPr/>
            </a:pPr>
            <a:fld id="{131F01A6-1D19-497A-BA67-BB0F4C804F31}" type="slidenum">
              <a:rPr lang="zh-CN" altLang="en-US" smtClean="0"/>
            </a:fld>
            <a:endParaRPr lang="zh-CN" altLang="en-US" dirty="0"/>
          </a:p>
        </p:txBody>
      </p:sp>
      <p:sp>
        <p:nvSpPr>
          <p:cNvPr id="9" name="矩形 8"/>
          <p:cNvSpPr/>
          <p:nvPr userDrawn="1"/>
        </p:nvSpPr>
        <p:spPr>
          <a:xfrm>
            <a:off x="0" y="6185322"/>
            <a:ext cx="12192000" cy="916085"/>
          </a:xfrm>
          <a:prstGeom prst="rect">
            <a:avLst/>
          </a:pr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l" defTabSz="622300">
              <a:lnSpc>
                <a:spcPct val="90000"/>
              </a:lnSpc>
              <a:spcBef>
                <a:spcPct val="0"/>
              </a:spcBef>
              <a:spcAft>
                <a:spcPct val="35000"/>
              </a:spcAft>
              <a:buNone/>
            </a:pPr>
            <a:endParaRPr lang="zh-CN" altLang="en-US" sz="1400" kern="1200" dirty="0">
              <a:solidFill>
                <a:schemeClr val="bg1"/>
              </a:solidFill>
            </a:endParaRPr>
          </a:p>
        </p:txBody>
      </p:sp>
      <p:sp>
        <p:nvSpPr>
          <p:cNvPr id="11"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2" name="矩形 9"/>
          <p:cNvSpPr>
            <a:spLocks noChangeArrowheads="1"/>
          </p:cNvSpPr>
          <p:nvPr userDrawn="1"/>
        </p:nvSpPr>
        <p:spPr bwMode="auto">
          <a:xfrm>
            <a:off x="11314839" y="6688723"/>
            <a:ext cx="9669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6"/>
          <p:cNvSpPr/>
          <p:nvPr userDrawn="1"/>
        </p:nvSpPr>
        <p:spPr>
          <a:xfrm>
            <a:off x="0" y="762000"/>
            <a:ext cx="12192000"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灯片编号占位符 19"/>
          <p:cNvSpPr>
            <a:spLocks noGrp="1"/>
          </p:cNvSpPr>
          <p:nvPr>
            <p:ph type="sldNum" sz="quarter" idx="10"/>
          </p:nvPr>
        </p:nvSpPr>
        <p:spPr>
          <a:xfrm>
            <a:off x="5330031" y="6705600"/>
            <a:ext cx="1531938" cy="152400"/>
          </a:xfrm>
          <a:prstGeom prst="rect">
            <a:avLst/>
          </a:prstGeom>
        </p:spPr>
        <p:txBody>
          <a:bodyPr/>
          <a:lstStyle>
            <a:lvl1pPr>
              <a:defRPr sz="500">
                <a:solidFill>
                  <a:schemeClr val="tx1"/>
                </a:solidFill>
                <a:latin typeface="思源黑体 CN Regular" panose="020B0500000000000000" pitchFamily="34" charset="-122"/>
                <a:ea typeface="思源黑体 CN Regular" panose="020B0500000000000000" pitchFamily="34" charset="-122"/>
              </a:defRPr>
            </a:lvl1pPr>
          </a:lstStyle>
          <a:p>
            <a:pPr>
              <a:defRPr/>
            </a:pPr>
            <a:fld id="{131F01A6-1D19-497A-BA67-BB0F4C804F31}" type="slidenum">
              <a:rPr lang="zh-CN" altLang="en-US" smtClean="0"/>
            </a:fld>
            <a:endParaRPr lang="zh-CN" altLang="en-US" dirty="0"/>
          </a:p>
        </p:txBody>
      </p:sp>
      <p:pic>
        <p:nvPicPr>
          <p:cNvPr id="7" name="图片 6" descr="在地上&#10;&#10;描述已自动生成"/>
          <p:cNvPicPr>
            <a:picLocks noChangeAspect="1"/>
          </p:cNvPicPr>
          <p:nvPr userDrawn="1"/>
        </p:nvPicPr>
        <p:blipFill>
          <a:blip r:embed="rId2">
            <a:alphaModFix amt="80000"/>
          </a:blip>
          <a:stretch>
            <a:fillRect/>
          </a:stretch>
        </p:blipFill>
        <p:spPr>
          <a:xfrm>
            <a:off x="8910951" y="762000"/>
            <a:ext cx="3281049" cy="5334000"/>
          </a:xfrm>
          <a:prstGeom prst="rect">
            <a:avLst/>
          </a:prstGeom>
        </p:spPr>
      </p:pic>
      <p:sp>
        <p:nvSpPr>
          <p:cNvPr id="8" name="灯片编号占位符 19"/>
          <p:cNvSpPr txBox="1"/>
          <p:nvPr userDrawn="1"/>
        </p:nvSpPr>
        <p:spPr>
          <a:xfrm>
            <a:off x="5330031" y="6705600"/>
            <a:ext cx="1531938" cy="152400"/>
          </a:xfrm>
          <a:prstGeom prst="rect">
            <a:avLst/>
          </a:prstGeom>
        </p:spPr>
        <p:txBody>
          <a:bodyPr/>
          <a:lstStyle>
            <a:defPPr>
              <a:defRPr lang="zh-CN"/>
            </a:defPPr>
            <a:lvl1pPr algn="ctr" rtl="0" eaLnBrk="0" fontAlgn="base" hangingPunct="0">
              <a:spcBef>
                <a:spcPct val="0"/>
              </a:spcBef>
              <a:spcAft>
                <a:spcPct val="0"/>
              </a:spcAft>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9pPr>
          </a:lstStyle>
          <a:p>
            <a:pPr>
              <a:defRPr/>
            </a:pPr>
            <a:fld id="{131F01A6-1D19-497A-BA67-BB0F4C804F31}" type="slidenum">
              <a:rPr lang="zh-CN" altLang="en-US" smtClean="0"/>
            </a:fld>
            <a:endParaRPr lang="zh-CN" altLang="en-US" dirty="0"/>
          </a:p>
        </p:txBody>
      </p:sp>
      <p:sp>
        <p:nvSpPr>
          <p:cNvPr id="9" name="矩形 8"/>
          <p:cNvSpPr/>
          <p:nvPr userDrawn="1"/>
        </p:nvSpPr>
        <p:spPr>
          <a:xfrm>
            <a:off x="0" y="6185322"/>
            <a:ext cx="12192000" cy="916085"/>
          </a:xfrm>
          <a:prstGeom prst="rect">
            <a:avLst/>
          </a:pr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l" defTabSz="622300">
              <a:lnSpc>
                <a:spcPct val="90000"/>
              </a:lnSpc>
              <a:spcBef>
                <a:spcPct val="0"/>
              </a:spcBef>
              <a:spcAft>
                <a:spcPct val="35000"/>
              </a:spcAft>
              <a:buNone/>
            </a:pPr>
            <a:endParaRPr lang="zh-CN" altLang="en-US" sz="1400" kern="1200" dirty="0">
              <a:solidFill>
                <a:schemeClr val="bg1"/>
              </a:solidFill>
            </a:endParaRPr>
          </a:p>
        </p:txBody>
      </p:sp>
      <p:sp>
        <p:nvSpPr>
          <p:cNvPr id="11"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2" name="矩形 9"/>
          <p:cNvSpPr>
            <a:spLocks noChangeArrowheads="1"/>
          </p:cNvSpPr>
          <p:nvPr userDrawn="1"/>
        </p:nvSpPr>
        <p:spPr bwMode="auto">
          <a:xfrm>
            <a:off x="11314839" y="6688723"/>
            <a:ext cx="9669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Rectangle 6"/>
          <p:cNvSpPr/>
          <p:nvPr userDrawn="1"/>
        </p:nvSpPr>
        <p:spPr>
          <a:xfrm>
            <a:off x="0" y="762000"/>
            <a:ext cx="12192000"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灯片编号占位符 19"/>
          <p:cNvSpPr>
            <a:spLocks noGrp="1"/>
          </p:cNvSpPr>
          <p:nvPr>
            <p:ph type="sldNum" sz="quarter" idx="10"/>
          </p:nvPr>
        </p:nvSpPr>
        <p:spPr>
          <a:xfrm>
            <a:off x="5330031" y="6705600"/>
            <a:ext cx="1531938" cy="152400"/>
          </a:xfrm>
          <a:prstGeom prst="rect">
            <a:avLst/>
          </a:prstGeom>
        </p:spPr>
        <p:txBody>
          <a:bodyPr/>
          <a:lstStyle>
            <a:lvl1pPr>
              <a:defRPr sz="500">
                <a:solidFill>
                  <a:schemeClr val="tx1"/>
                </a:solidFill>
                <a:latin typeface="思源黑体 CN Regular" panose="020B0500000000000000" pitchFamily="34" charset="-122"/>
                <a:ea typeface="思源黑体 CN Regular" panose="020B0500000000000000" pitchFamily="34" charset="-122"/>
              </a:defRPr>
            </a:lvl1pPr>
          </a:lstStyle>
          <a:p>
            <a:pPr>
              <a:defRPr/>
            </a:pPr>
            <a:fld id="{131F01A6-1D19-497A-BA67-BB0F4C804F31}" type="slidenum">
              <a:rPr lang="zh-CN" altLang="en-US" smtClean="0"/>
            </a:fld>
            <a:endParaRPr lang="zh-CN" altLang="en-US" dirty="0"/>
          </a:p>
        </p:txBody>
      </p:sp>
      <p:sp>
        <p:nvSpPr>
          <p:cNvPr id="8" name="灯片编号占位符 19"/>
          <p:cNvSpPr txBox="1"/>
          <p:nvPr userDrawn="1"/>
        </p:nvSpPr>
        <p:spPr>
          <a:xfrm>
            <a:off x="5330031" y="6705600"/>
            <a:ext cx="1531938" cy="152400"/>
          </a:xfrm>
          <a:prstGeom prst="rect">
            <a:avLst/>
          </a:prstGeom>
        </p:spPr>
        <p:txBody>
          <a:bodyPr/>
          <a:lstStyle>
            <a:defPPr>
              <a:defRPr lang="zh-CN"/>
            </a:defPPr>
            <a:lvl1pPr algn="ctr" rtl="0" eaLnBrk="0" fontAlgn="base" hangingPunct="0">
              <a:spcBef>
                <a:spcPct val="0"/>
              </a:spcBef>
              <a:spcAft>
                <a:spcPct val="0"/>
              </a:spcAft>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9pPr>
          </a:lstStyle>
          <a:p>
            <a:pPr>
              <a:defRPr/>
            </a:pPr>
            <a:fld id="{131F01A6-1D19-497A-BA67-BB0F4C804F31}" type="slidenum">
              <a:rPr lang="zh-CN" altLang="en-US" smtClean="0"/>
            </a:fld>
            <a:endParaRPr lang="zh-CN" altLang="en-US" dirty="0"/>
          </a:p>
        </p:txBody>
      </p:sp>
      <p:sp>
        <p:nvSpPr>
          <p:cNvPr id="10" name="矩形 9"/>
          <p:cNvSpPr/>
          <p:nvPr userDrawn="1"/>
        </p:nvSpPr>
        <p:spPr>
          <a:xfrm>
            <a:off x="0" y="6185322"/>
            <a:ext cx="12192000" cy="916085"/>
          </a:xfrm>
          <a:prstGeom prst="rect">
            <a:avLst/>
          </a:pr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l" defTabSz="622300">
              <a:lnSpc>
                <a:spcPct val="90000"/>
              </a:lnSpc>
              <a:spcBef>
                <a:spcPct val="0"/>
              </a:spcBef>
              <a:spcAft>
                <a:spcPct val="35000"/>
              </a:spcAft>
              <a:buNone/>
            </a:pPr>
            <a:endParaRPr lang="zh-CN" altLang="en-US" sz="1400" kern="1200" dirty="0">
              <a:solidFill>
                <a:schemeClr val="bg1"/>
              </a:solidFill>
            </a:endParaRPr>
          </a:p>
        </p:txBody>
      </p:sp>
      <p:sp>
        <p:nvSpPr>
          <p:cNvPr id="13"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4" name="矩形 9"/>
          <p:cNvSpPr>
            <a:spLocks noChangeArrowheads="1"/>
          </p:cNvSpPr>
          <p:nvPr userDrawn="1"/>
        </p:nvSpPr>
        <p:spPr bwMode="auto">
          <a:xfrm>
            <a:off x="11326860" y="6688723"/>
            <a:ext cx="9428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1" name="Rectangle 6"/>
          <p:cNvSpPr/>
          <p:nvPr userDrawn="1"/>
        </p:nvSpPr>
        <p:spPr>
          <a:xfrm>
            <a:off x="0" y="0"/>
            <a:ext cx="12192000" cy="4383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矩形 11"/>
          <p:cNvSpPr/>
          <p:nvPr userDrawn="1"/>
        </p:nvSpPr>
        <p:spPr>
          <a:xfrm>
            <a:off x="1" y="364873"/>
            <a:ext cx="1847849" cy="1549652"/>
          </a:xfrm>
          <a:prstGeom prst="rect">
            <a:avLst/>
          </a:prstGeom>
          <a:solidFill>
            <a:srgbClr val="F39800"/>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kumimoji="1" lang="zh-CN" altLang="en-US" sz="1200" b="1" dirty="0">
              <a:solidFill>
                <a:srgbClr val="008CD6"/>
              </a:solidFill>
              <a:cs typeface="+mn-ea"/>
              <a:sym typeface="+mn-lt"/>
            </a:endParaRPr>
          </a:p>
        </p:txBody>
      </p:sp>
      <p:pic>
        <p:nvPicPr>
          <p:cNvPr id="29" name="图片 28" descr="图片包含 游戏机&#10;&#10;描述已自动生成"/>
          <p:cNvPicPr>
            <a:picLocks noChangeAspect="1"/>
          </p:cNvPicPr>
          <p:nvPr userDrawn="1"/>
        </p:nvPicPr>
        <p:blipFill>
          <a:blip r:embed="rId2"/>
          <a:stretch>
            <a:fillRect/>
          </a:stretch>
        </p:blipFill>
        <p:spPr>
          <a:xfrm>
            <a:off x="2496042" y="0"/>
            <a:ext cx="7199391" cy="4383168"/>
          </a:xfrm>
          <a:prstGeom prst="rect">
            <a:avLst/>
          </a:prstGeom>
        </p:spPr>
      </p:pic>
      <p:grpSp>
        <p:nvGrpSpPr>
          <p:cNvPr id="6" name="组合 5"/>
          <p:cNvGrpSpPr/>
          <p:nvPr userDrawn="1"/>
        </p:nvGrpSpPr>
        <p:grpSpPr>
          <a:xfrm>
            <a:off x="-456728" y="6669360"/>
            <a:ext cx="12683192" cy="208072"/>
            <a:chOff x="-456728" y="6669360"/>
            <a:chExt cx="12683192" cy="208072"/>
          </a:xfrm>
        </p:grpSpPr>
        <p:sp>
          <p:nvSpPr>
            <p:cNvPr id="5" name="矩形 4"/>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18"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9" name="矩形 9"/>
            <p:cNvSpPr>
              <a:spLocks noChangeArrowheads="1"/>
            </p:cNvSpPr>
            <p:nvPr userDrawn="1"/>
          </p:nvSpPr>
          <p:spPr bwMode="auto">
            <a:xfrm>
              <a:off x="11370139" y="6688723"/>
              <a:ext cx="8563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March</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pic>
        <p:nvPicPr>
          <p:cNvPr id="2" name="图片 1" descr="苏州钧灏logo（英）(1)"/>
          <p:cNvPicPr>
            <a:picLocks noChangeAspect="1"/>
          </p:cNvPicPr>
          <p:nvPr userDrawn="1">
            <p:custDataLst>
              <p:tags r:id="rId3"/>
            </p:custDataLst>
          </p:nvPr>
        </p:nvPicPr>
        <p:blipFill>
          <a:blip r:embed="rId4"/>
          <a:stretch>
            <a:fillRect/>
          </a:stretch>
        </p:blipFill>
        <p:spPr>
          <a:xfrm>
            <a:off x="4223385" y="1631950"/>
            <a:ext cx="3937000" cy="154622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2105" y="342883"/>
            <a:ext cx="4864187" cy="383299"/>
          </a:xfrm>
          <a:prstGeom prst="rect">
            <a:avLst/>
          </a:prstGeom>
        </p:spPr>
        <p:txBody>
          <a:bodyPr>
            <a:noAutofit/>
          </a:bodyPr>
          <a:lstStyle>
            <a:lvl1pPr>
              <a:defRPr sz="2400" b="0" i="0">
                <a:solidFill>
                  <a:schemeClr val="tx1"/>
                </a:solidFill>
                <a:latin typeface="+mj-ea"/>
                <a:ea typeface="+mj-ea"/>
              </a:defRPr>
            </a:lvl1pPr>
          </a:lstStyle>
          <a:p>
            <a:r>
              <a:rPr lang="zh-CN" altLang="en-US" dirty="0"/>
              <a:t>章节标题 </a:t>
            </a:r>
            <a:r>
              <a:rPr lang="en-US" altLang="zh-CN" dirty="0"/>
              <a:t>I </a:t>
            </a:r>
            <a:r>
              <a:rPr lang="zh-CN" altLang="en-US" dirty="0"/>
              <a:t>小节标题</a:t>
            </a:r>
            <a:endParaRPr lang="en-US" dirty="0"/>
          </a:p>
        </p:txBody>
      </p:sp>
      <p:sp>
        <p:nvSpPr>
          <p:cNvPr id="8" name="灯片编号占位符 16"/>
          <p:cNvSpPr>
            <a:spLocks noGrp="1"/>
          </p:cNvSpPr>
          <p:nvPr>
            <p:ph type="sldNum" sz="quarter" idx="12"/>
          </p:nvPr>
        </p:nvSpPr>
        <p:spPr>
          <a:xfrm>
            <a:off x="5330031" y="6705600"/>
            <a:ext cx="1531938" cy="152400"/>
          </a:xfrm>
          <a:prstGeom prst="rect">
            <a:avLst/>
          </a:prstGeom>
        </p:spPr>
        <p:txBody>
          <a:bodyPr/>
          <a:lstStyle>
            <a:lvl1pPr>
              <a:defRPr/>
            </a:lvl1pPr>
          </a:lstStyle>
          <a:p>
            <a:pPr>
              <a:defRPr/>
            </a:pPr>
            <a:fld id="{21D37D8B-8752-4863-8EA0-2F8E3052D675}" type="slidenum">
              <a:rPr lang="zh-CN" altLang="en-US"/>
            </a:fld>
            <a:endParaRPr lang="zh-CN" altLang="en-US" dirty="0"/>
          </a:p>
        </p:txBody>
      </p:sp>
      <p:sp>
        <p:nvSpPr>
          <p:cNvPr id="11" name="矩形 10"/>
          <p:cNvSpPr/>
          <p:nvPr userDrawn="1"/>
        </p:nvSpPr>
        <p:spPr>
          <a:xfrm>
            <a:off x="2" y="364873"/>
            <a:ext cx="176167" cy="383298"/>
          </a:xfrm>
          <a:prstGeom prst="rect">
            <a:avLst/>
          </a:prstGeom>
          <a:solidFill>
            <a:srgbClr val="33B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kumimoji="1" lang="zh-CN" altLang="en-US" sz="1200" b="1" dirty="0">
              <a:solidFill>
                <a:srgbClr val="008CD6"/>
              </a:solidFill>
              <a:cs typeface="+mn-ea"/>
              <a:sym typeface="+mn-lt"/>
            </a:endParaRPr>
          </a:p>
        </p:txBody>
      </p:sp>
      <p:grpSp>
        <p:nvGrpSpPr>
          <p:cNvPr id="7" name="组合 6"/>
          <p:cNvGrpSpPr/>
          <p:nvPr userDrawn="1"/>
        </p:nvGrpSpPr>
        <p:grpSpPr>
          <a:xfrm>
            <a:off x="-456728" y="6669360"/>
            <a:ext cx="12720863" cy="208072"/>
            <a:chOff x="-456728" y="6669360"/>
            <a:chExt cx="12720863" cy="208072"/>
          </a:xfrm>
        </p:grpSpPr>
        <p:sp>
          <p:nvSpPr>
            <p:cNvPr id="9" name="矩形 8"/>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10"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2" name="矩形 9"/>
            <p:cNvSpPr>
              <a:spLocks noChangeArrowheads="1"/>
            </p:cNvSpPr>
            <p:nvPr userDrawn="1"/>
          </p:nvSpPr>
          <p:spPr bwMode="auto">
            <a:xfrm>
              <a:off x="11332469"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pic>
        <p:nvPicPr>
          <p:cNvPr id="3" name="图片 2" descr="苏州钧灏logo（英）(1)"/>
          <p:cNvPicPr>
            <a:picLocks noChangeAspect="1"/>
          </p:cNvPicPr>
          <p:nvPr userDrawn="1">
            <p:custDataLst>
              <p:tags r:id="rId2"/>
            </p:custDataLst>
          </p:nvPr>
        </p:nvPicPr>
        <p:blipFill>
          <a:blip r:embed="rId3"/>
          <a:stretch>
            <a:fillRect/>
          </a:stretch>
        </p:blipFill>
        <p:spPr>
          <a:xfrm>
            <a:off x="9624695" y="5588635"/>
            <a:ext cx="2419985" cy="91948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5" name="灯片编号占位符 20"/>
          <p:cNvSpPr>
            <a:spLocks noGrp="1"/>
          </p:cNvSpPr>
          <p:nvPr>
            <p:ph type="sldNum" sz="quarter" idx="12"/>
          </p:nvPr>
        </p:nvSpPr>
        <p:spPr>
          <a:xfrm>
            <a:off x="5330031" y="6705600"/>
            <a:ext cx="1531938" cy="152400"/>
          </a:xfrm>
          <a:prstGeom prst="rect">
            <a:avLst/>
          </a:prstGeom>
        </p:spPr>
        <p:txBody>
          <a:bodyPr/>
          <a:lstStyle>
            <a:lvl1pPr>
              <a:defRPr>
                <a:solidFill>
                  <a:schemeClr val="tx1"/>
                </a:solidFill>
              </a:defRPr>
            </a:lvl1pPr>
          </a:lstStyle>
          <a:p>
            <a:pPr>
              <a:defRPr/>
            </a:pPr>
            <a:fld id="{24EBD58D-9492-46BB-871A-F7556830FD7F}" type="slidenum">
              <a:rPr lang="zh-CN" altLang="en-US" smtClean="0"/>
            </a:fld>
            <a:endParaRPr lang="zh-CN" altLang="en-US"/>
          </a:p>
        </p:txBody>
      </p:sp>
      <p:grpSp>
        <p:nvGrpSpPr>
          <p:cNvPr id="4" name="组合 3"/>
          <p:cNvGrpSpPr/>
          <p:nvPr userDrawn="1"/>
        </p:nvGrpSpPr>
        <p:grpSpPr>
          <a:xfrm>
            <a:off x="-456728" y="6669360"/>
            <a:ext cx="12720863" cy="208072"/>
            <a:chOff x="-456728" y="6669360"/>
            <a:chExt cx="12720863" cy="208072"/>
          </a:xfrm>
        </p:grpSpPr>
        <p:sp>
          <p:nvSpPr>
            <p:cNvPr id="6" name="矩形 5"/>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7"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8" name="矩形 9"/>
            <p:cNvSpPr>
              <a:spLocks noChangeArrowheads="1"/>
            </p:cNvSpPr>
            <p:nvPr userDrawn="1"/>
          </p:nvSpPr>
          <p:spPr bwMode="auto">
            <a:xfrm>
              <a:off x="11332469"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2" name="组合 1"/>
          <p:cNvGrpSpPr/>
          <p:nvPr userDrawn="1"/>
        </p:nvGrpSpPr>
        <p:grpSpPr>
          <a:xfrm>
            <a:off x="-456728" y="6669360"/>
            <a:ext cx="12720863" cy="208072"/>
            <a:chOff x="-456728" y="6669360"/>
            <a:chExt cx="12720863" cy="208072"/>
          </a:xfrm>
        </p:grpSpPr>
        <p:sp>
          <p:nvSpPr>
            <p:cNvPr id="3" name="矩形 2"/>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4"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5" name="矩形 9"/>
            <p:cNvSpPr>
              <a:spLocks noChangeArrowheads="1"/>
            </p:cNvSpPr>
            <p:nvPr userDrawn="1"/>
          </p:nvSpPr>
          <p:spPr bwMode="auto">
            <a:xfrm>
              <a:off x="11332469"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图片 4"/>
          <p:cNvPicPr>
            <a:picLocks noChangeAspect="1" noChangeArrowheads="1"/>
          </p:cNvPicPr>
          <p:nvPr userDrawn="1"/>
        </p:nvPicPr>
        <p:blipFill>
          <a:blip r:embed="rId2">
            <a:alphaModFix amt="50000"/>
          </a:blip>
          <a:srcRect/>
          <a:stretch>
            <a:fillRect/>
          </a:stretch>
        </p:blipFill>
        <p:spPr bwMode="auto">
          <a:xfrm>
            <a:off x="2635250" y="473075"/>
            <a:ext cx="6524625"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灯片编号占位符 19"/>
          <p:cNvSpPr>
            <a:spLocks noGrp="1"/>
          </p:cNvSpPr>
          <p:nvPr>
            <p:ph type="sldNum" sz="quarter" idx="12"/>
          </p:nvPr>
        </p:nvSpPr>
        <p:spPr>
          <a:xfrm>
            <a:off x="5330031" y="6705600"/>
            <a:ext cx="1531938" cy="152400"/>
          </a:xfrm>
          <a:prstGeom prst="rect">
            <a:avLst/>
          </a:prstGeom>
        </p:spPr>
        <p:txBody>
          <a:bodyPr/>
          <a:lstStyle>
            <a:lvl1pPr>
              <a:defRPr/>
            </a:lvl1pPr>
          </a:lstStyle>
          <a:p>
            <a:pPr>
              <a:defRPr/>
            </a:pPr>
            <a:fld id="{DD0481AB-D03D-4F75-8A33-5B0371BAD26E}" type="slidenum">
              <a:rPr lang="zh-CN" altLang="en-US"/>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灯片编号占位符 20"/>
          <p:cNvSpPr>
            <a:spLocks noGrp="1"/>
          </p:cNvSpPr>
          <p:nvPr>
            <p:ph type="sldNum" sz="quarter" idx="12"/>
          </p:nvPr>
        </p:nvSpPr>
        <p:spPr>
          <a:xfrm>
            <a:off x="5330031" y="6705600"/>
            <a:ext cx="1531938" cy="152400"/>
          </a:xfrm>
          <a:prstGeom prst="rect">
            <a:avLst/>
          </a:prstGeom>
        </p:spPr>
        <p:txBody>
          <a:bodyPr/>
          <a:lstStyle>
            <a:lvl1pPr>
              <a:defRPr>
                <a:solidFill>
                  <a:schemeClr val="tx1"/>
                </a:solidFill>
              </a:defRPr>
            </a:lvl1pPr>
          </a:lstStyle>
          <a:p>
            <a:pPr>
              <a:defRPr/>
            </a:pPr>
            <a:fld id="{24EBD58D-9492-46BB-871A-F7556830FD7F}" type="slidenum">
              <a:rPr lang="zh-CN" altLang="en-US" smtClean="0"/>
            </a:fld>
            <a:endParaRPr lang="zh-CN" altLang="en-US"/>
          </a:p>
        </p:txBody>
      </p:sp>
      <p:sp>
        <p:nvSpPr>
          <p:cNvPr id="10" name="矩形 9"/>
          <p:cNvSpPr/>
          <p:nvPr userDrawn="1"/>
        </p:nvSpPr>
        <p:spPr>
          <a:xfrm>
            <a:off x="2" y="364873"/>
            <a:ext cx="176167" cy="383298"/>
          </a:xfrm>
          <a:prstGeom prst="rect">
            <a:avLst/>
          </a:prstGeom>
          <a:solidFill>
            <a:srgbClr val="33B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kumimoji="1" lang="zh-CN" altLang="en-US" sz="1200" b="1" dirty="0">
              <a:solidFill>
                <a:srgbClr val="008CD6"/>
              </a:solidFill>
              <a:cs typeface="+mn-ea"/>
              <a:sym typeface="+mn-lt"/>
            </a:endParaRPr>
          </a:p>
        </p:txBody>
      </p:sp>
      <p:sp>
        <p:nvSpPr>
          <p:cNvPr id="6" name="矩形 5"/>
          <p:cNvSpPr/>
          <p:nvPr userDrawn="1"/>
        </p:nvSpPr>
        <p:spPr>
          <a:xfrm>
            <a:off x="0" y="1166070"/>
            <a:ext cx="12192000" cy="5691930"/>
          </a:xfrm>
          <a:prstGeom prst="rect">
            <a:avLst/>
          </a:prstGeom>
          <a:solidFill>
            <a:srgbClr val="FFFFFF"/>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l" defTabSz="622300">
              <a:lnSpc>
                <a:spcPct val="90000"/>
              </a:lnSpc>
              <a:spcBef>
                <a:spcPct val="0"/>
              </a:spcBef>
              <a:spcAft>
                <a:spcPct val="35000"/>
              </a:spcAft>
              <a:buNone/>
            </a:pPr>
            <a:endParaRPr lang="zh-CN" altLang="en-US" sz="1400" kern="1200" dirty="0"/>
          </a:p>
        </p:txBody>
      </p:sp>
      <p:sp>
        <p:nvSpPr>
          <p:cNvPr id="7" name="Title 1"/>
          <p:cNvSpPr>
            <a:spLocks noGrp="1"/>
          </p:cNvSpPr>
          <p:nvPr>
            <p:ph type="title" hasCustomPrompt="1"/>
          </p:nvPr>
        </p:nvSpPr>
        <p:spPr>
          <a:xfrm>
            <a:off x="282105" y="392758"/>
            <a:ext cx="4864187" cy="383299"/>
          </a:xfrm>
          <a:prstGeom prst="rect">
            <a:avLst/>
          </a:prstGeom>
        </p:spPr>
        <p:txBody>
          <a:bodyPr>
            <a:normAutofit/>
          </a:bodyPr>
          <a:lstStyle>
            <a:lvl1pPr>
              <a:defRPr sz="2000" b="0" i="0">
                <a:solidFill>
                  <a:schemeClr val="tx1"/>
                </a:solidFill>
                <a:latin typeface="Alibaba PuHuiTi R" pitchFamily="18" charset="-122"/>
                <a:ea typeface="Alibaba PuHuiTi R" pitchFamily="18" charset="-122"/>
              </a:defRPr>
            </a:lvl1pPr>
          </a:lstStyle>
          <a:p>
            <a:r>
              <a:rPr lang="zh-CN" altLang="en-US" dirty="0"/>
              <a:t>章节标题 </a:t>
            </a:r>
            <a:r>
              <a:rPr lang="en-US" altLang="zh-CN" dirty="0"/>
              <a:t>I </a:t>
            </a:r>
            <a:r>
              <a:rPr lang="zh-CN" altLang="en-US" dirty="0"/>
              <a:t>小节标题</a:t>
            </a:r>
            <a:endParaRPr lang="en-US" dirty="0"/>
          </a:p>
        </p:txBody>
      </p:sp>
      <p:sp>
        <p:nvSpPr>
          <p:cNvPr id="11" name="矩形 2"/>
          <p:cNvSpPr>
            <a:spLocks noChangeArrowheads="1"/>
          </p:cNvSpPr>
          <p:nvPr userDrawn="1"/>
        </p:nvSpPr>
        <p:spPr bwMode="auto">
          <a:xfrm>
            <a:off x="-46487" y="6688723"/>
            <a:ext cx="1726755" cy="169277"/>
          </a:xfrm>
          <a:prstGeom prst="rect">
            <a:avLst/>
          </a:prstGeom>
          <a:noFill/>
          <a:ln>
            <a:noFill/>
          </a:ln>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Regular" panose="020B0500000000000000" pitchFamily="34" charset="-122"/>
                <a:ea typeface="思源黑体 CN Regular" panose="020B0500000000000000" pitchFamily="34" charset="-122"/>
              </a:rPr>
              <a:t>AI Power (Suzhou ) Tech Co., Ltd All Rights Reserved</a:t>
            </a:r>
            <a:endParaRPr lang="en-US" altLang="zh-CN" sz="500" dirty="0">
              <a:solidFill>
                <a:schemeClr val="tx2"/>
              </a:solidFill>
              <a:latin typeface="思源黑体 CN Regular" panose="020B0500000000000000" pitchFamily="34" charset="-122"/>
              <a:ea typeface="思源黑体 CN Regular" panose="020B0500000000000000" pitchFamily="34" charset="-122"/>
            </a:endParaRPr>
          </a:p>
        </p:txBody>
      </p:sp>
      <p:sp>
        <p:nvSpPr>
          <p:cNvPr id="12" name="矩形 9"/>
          <p:cNvSpPr>
            <a:spLocks noChangeArrowheads="1"/>
          </p:cNvSpPr>
          <p:nvPr userDrawn="1"/>
        </p:nvSpPr>
        <p:spPr bwMode="auto">
          <a:xfrm>
            <a:off x="11316440"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pic>
        <p:nvPicPr>
          <p:cNvPr id="3" name="图片 2" descr="苏州钧灏logo（英）(1)"/>
          <p:cNvPicPr>
            <a:picLocks noChangeAspect="1"/>
          </p:cNvPicPr>
          <p:nvPr userDrawn="1">
            <p:custDataLst>
              <p:tags r:id="rId2"/>
            </p:custDataLst>
          </p:nvPr>
        </p:nvPicPr>
        <p:blipFill>
          <a:blip r:embed="rId3"/>
          <a:stretch>
            <a:fillRect/>
          </a:stretch>
        </p:blipFill>
        <p:spPr>
          <a:xfrm>
            <a:off x="9624060" y="96520"/>
            <a:ext cx="2419985" cy="91948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b="0" i="0">
                <a:latin typeface="Alibaba PuHuiTi R" pitchFamily="18" charset="-122"/>
                <a:ea typeface="Alibaba PuHuiTi R" pitchFamily="18" charset="-122"/>
              </a:defRPr>
            </a:lvl1pPr>
          </a:lstStyle>
          <a:p>
            <a:r>
              <a:rPr kumimoji="1" lang="zh-CN" altLang="en-US" dirty="0"/>
              <a:t>单击此处编辑母版标题样式</a:t>
            </a:r>
            <a:endParaRPr kumimoji="1" lang="zh-CN" altLang="en-US" dirty="0"/>
          </a:p>
        </p:txBody>
      </p:sp>
      <p:sp>
        <p:nvSpPr>
          <p:cNvPr id="3" name="灯片编号占位符 2"/>
          <p:cNvSpPr>
            <a:spLocks noGrp="1"/>
          </p:cNvSpPr>
          <p:nvPr>
            <p:ph type="sldNum" sz="quarter" idx="10"/>
          </p:nvPr>
        </p:nvSpPr>
        <p:spPr/>
        <p:txBody>
          <a:bodyPr/>
          <a:lstStyle/>
          <a:p>
            <a:pPr>
              <a:defRPr/>
            </a:pPr>
            <a:fld id="{131F01A6-1D19-497A-BA67-BB0F4C804F31}"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2" name="Rectangle 6"/>
          <p:cNvSpPr/>
          <p:nvPr userDrawn="1"/>
        </p:nvSpPr>
        <p:spPr>
          <a:xfrm>
            <a:off x="0" y="762000"/>
            <a:ext cx="12192000"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灯片编号占位符 19"/>
          <p:cNvSpPr>
            <a:spLocks noGrp="1"/>
          </p:cNvSpPr>
          <p:nvPr>
            <p:ph type="sldNum" sz="quarter" idx="10"/>
          </p:nvPr>
        </p:nvSpPr>
        <p:spPr>
          <a:xfrm>
            <a:off x="5330031" y="6705600"/>
            <a:ext cx="1531938" cy="152400"/>
          </a:xfrm>
          <a:prstGeom prst="rect">
            <a:avLst/>
          </a:prstGeom>
        </p:spPr>
        <p:txBody>
          <a:bodyPr/>
          <a:lstStyle>
            <a:lvl1pPr>
              <a:defRPr sz="500">
                <a:solidFill>
                  <a:schemeClr val="tx1"/>
                </a:solidFill>
                <a:latin typeface="思源黑体 CN Regular" panose="020B0500000000000000" pitchFamily="34" charset="-122"/>
                <a:ea typeface="思源黑体 CN Regular" panose="020B0500000000000000" pitchFamily="34" charset="-122"/>
              </a:defRPr>
            </a:lvl1pPr>
          </a:lstStyle>
          <a:p>
            <a:pPr>
              <a:defRPr/>
            </a:pPr>
            <a:fld id="{131F01A6-1D19-497A-BA67-BB0F4C804F31}" type="slidenum">
              <a:rPr lang="zh-CN" altLang="en-US" smtClean="0"/>
            </a:fld>
            <a:endParaRPr lang="zh-CN" altLang="en-US" dirty="0"/>
          </a:p>
        </p:txBody>
      </p:sp>
      <p:sp>
        <p:nvSpPr>
          <p:cNvPr id="8" name="灯片编号占位符 19"/>
          <p:cNvSpPr txBox="1"/>
          <p:nvPr userDrawn="1"/>
        </p:nvSpPr>
        <p:spPr>
          <a:xfrm>
            <a:off x="5330031" y="6705600"/>
            <a:ext cx="1531938" cy="152400"/>
          </a:xfrm>
          <a:prstGeom prst="rect">
            <a:avLst/>
          </a:prstGeom>
        </p:spPr>
        <p:txBody>
          <a:bodyPr/>
          <a:lstStyle>
            <a:defPPr>
              <a:defRPr lang="zh-CN"/>
            </a:defPPr>
            <a:lvl1pPr algn="ctr" rtl="0" eaLnBrk="0" fontAlgn="base" hangingPunct="0">
              <a:spcBef>
                <a:spcPct val="0"/>
              </a:spcBef>
              <a:spcAft>
                <a:spcPct val="0"/>
              </a:spcAft>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9pPr>
          </a:lstStyle>
          <a:p>
            <a:pPr>
              <a:defRPr/>
            </a:pPr>
            <a:fld id="{131F01A6-1D19-497A-BA67-BB0F4C804F31}" type="slidenum">
              <a:rPr lang="zh-CN" altLang="en-US" smtClean="0"/>
            </a:fld>
            <a:endParaRPr lang="zh-CN" altLang="en-US" dirty="0"/>
          </a:p>
        </p:txBody>
      </p:sp>
      <p:sp>
        <p:nvSpPr>
          <p:cNvPr id="10" name="矩形 9"/>
          <p:cNvSpPr/>
          <p:nvPr userDrawn="1"/>
        </p:nvSpPr>
        <p:spPr>
          <a:xfrm>
            <a:off x="0" y="6185322"/>
            <a:ext cx="12192000" cy="916085"/>
          </a:xfrm>
          <a:prstGeom prst="rect">
            <a:avLst/>
          </a:pr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l" defTabSz="622300">
              <a:lnSpc>
                <a:spcPct val="90000"/>
              </a:lnSpc>
              <a:spcBef>
                <a:spcPct val="0"/>
              </a:spcBef>
              <a:spcAft>
                <a:spcPct val="35000"/>
              </a:spcAft>
              <a:buNone/>
            </a:pPr>
            <a:endParaRPr lang="zh-CN" altLang="en-US" sz="1400" kern="1200" dirty="0">
              <a:solidFill>
                <a:schemeClr val="bg1"/>
              </a:solidFill>
            </a:endParaRPr>
          </a:p>
        </p:txBody>
      </p:sp>
      <p:sp>
        <p:nvSpPr>
          <p:cNvPr id="13"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4" name="矩形 9"/>
          <p:cNvSpPr>
            <a:spLocks noChangeArrowheads="1"/>
          </p:cNvSpPr>
          <p:nvPr userDrawn="1"/>
        </p:nvSpPr>
        <p:spPr bwMode="auto">
          <a:xfrm>
            <a:off x="11326860" y="6688723"/>
            <a:ext cx="9428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1" name="Rectangle 6"/>
          <p:cNvSpPr/>
          <p:nvPr userDrawn="1"/>
        </p:nvSpPr>
        <p:spPr>
          <a:xfrm>
            <a:off x="0" y="0"/>
            <a:ext cx="12192000" cy="43831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矩形 11"/>
          <p:cNvSpPr/>
          <p:nvPr userDrawn="1"/>
        </p:nvSpPr>
        <p:spPr>
          <a:xfrm>
            <a:off x="1" y="364873"/>
            <a:ext cx="1847849" cy="1549652"/>
          </a:xfrm>
          <a:prstGeom prst="rect">
            <a:avLst/>
          </a:prstGeom>
          <a:solidFill>
            <a:srgbClr val="F39800"/>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kumimoji="1" lang="zh-CN" altLang="en-US" sz="1200" b="1" dirty="0">
              <a:solidFill>
                <a:srgbClr val="008CD6"/>
              </a:solidFill>
              <a:cs typeface="+mn-ea"/>
              <a:sym typeface="+mn-lt"/>
            </a:endParaRPr>
          </a:p>
        </p:txBody>
      </p:sp>
      <p:pic>
        <p:nvPicPr>
          <p:cNvPr id="29" name="图片 28" descr="图片包含 游戏机&#10;&#10;描述已自动生成"/>
          <p:cNvPicPr>
            <a:picLocks noChangeAspect="1"/>
          </p:cNvPicPr>
          <p:nvPr userDrawn="1"/>
        </p:nvPicPr>
        <p:blipFill>
          <a:blip r:embed="rId2"/>
          <a:stretch>
            <a:fillRect/>
          </a:stretch>
        </p:blipFill>
        <p:spPr>
          <a:xfrm>
            <a:off x="2496042" y="0"/>
            <a:ext cx="7199391" cy="4383168"/>
          </a:xfrm>
          <a:prstGeom prst="rect">
            <a:avLst/>
          </a:prstGeom>
        </p:spPr>
      </p:pic>
      <p:grpSp>
        <p:nvGrpSpPr>
          <p:cNvPr id="6" name="组合 5"/>
          <p:cNvGrpSpPr/>
          <p:nvPr userDrawn="1"/>
        </p:nvGrpSpPr>
        <p:grpSpPr>
          <a:xfrm>
            <a:off x="-456728" y="6669360"/>
            <a:ext cx="12683192" cy="208072"/>
            <a:chOff x="-456728" y="6669360"/>
            <a:chExt cx="12683192" cy="208072"/>
          </a:xfrm>
        </p:grpSpPr>
        <p:sp>
          <p:nvSpPr>
            <p:cNvPr id="5" name="矩形 4"/>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18"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9" name="矩形 9"/>
            <p:cNvSpPr>
              <a:spLocks noChangeArrowheads="1"/>
            </p:cNvSpPr>
            <p:nvPr userDrawn="1"/>
          </p:nvSpPr>
          <p:spPr bwMode="auto">
            <a:xfrm>
              <a:off x="11370139" y="6688723"/>
              <a:ext cx="85632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March</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pic>
        <p:nvPicPr>
          <p:cNvPr id="2" name="图片 1" descr="苏州钧灏logo（英）(1)"/>
          <p:cNvPicPr>
            <a:picLocks noChangeAspect="1"/>
          </p:cNvPicPr>
          <p:nvPr userDrawn="1"/>
        </p:nvPicPr>
        <p:blipFill>
          <a:blip r:embed="rId3"/>
          <a:stretch>
            <a:fillRect/>
          </a:stretch>
        </p:blipFill>
        <p:spPr>
          <a:xfrm>
            <a:off x="4151630" y="1772285"/>
            <a:ext cx="3783330" cy="143700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2105" y="342883"/>
            <a:ext cx="4864187" cy="383299"/>
          </a:xfrm>
          <a:prstGeom prst="rect">
            <a:avLst/>
          </a:prstGeom>
        </p:spPr>
        <p:txBody>
          <a:bodyPr>
            <a:noAutofit/>
          </a:bodyPr>
          <a:lstStyle>
            <a:lvl1pPr>
              <a:defRPr sz="2400" b="0" i="0">
                <a:solidFill>
                  <a:schemeClr val="tx1"/>
                </a:solidFill>
                <a:latin typeface="+mj-ea"/>
                <a:ea typeface="+mj-ea"/>
              </a:defRPr>
            </a:lvl1pPr>
          </a:lstStyle>
          <a:p>
            <a:r>
              <a:rPr lang="zh-CN" altLang="en-US" dirty="0"/>
              <a:t>章节标题 </a:t>
            </a:r>
            <a:r>
              <a:rPr lang="en-US" altLang="zh-CN" dirty="0"/>
              <a:t>I </a:t>
            </a:r>
            <a:r>
              <a:rPr lang="zh-CN" altLang="en-US" dirty="0"/>
              <a:t>小节标题</a:t>
            </a:r>
            <a:endParaRPr lang="en-US" dirty="0"/>
          </a:p>
        </p:txBody>
      </p:sp>
      <p:sp>
        <p:nvSpPr>
          <p:cNvPr id="8" name="灯片编号占位符 16"/>
          <p:cNvSpPr>
            <a:spLocks noGrp="1"/>
          </p:cNvSpPr>
          <p:nvPr>
            <p:ph type="sldNum" sz="quarter" idx="12"/>
          </p:nvPr>
        </p:nvSpPr>
        <p:spPr>
          <a:xfrm>
            <a:off x="5330031" y="6705600"/>
            <a:ext cx="1531938" cy="152400"/>
          </a:xfrm>
          <a:prstGeom prst="rect">
            <a:avLst/>
          </a:prstGeom>
        </p:spPr>
        <p:txBody>
          <a:bodyPr/>
          <a:lstStyle>
            <a:lvl1pPr>
              <a:defRPr/>
            </a:lvl1pPr>
          </a:lstStyle>
          <a:p>
            <a:pPr>
              <a:defRPr/>
            </a:pPr>
            <a:fld id="{21D37D8B-8752-4863-8EA0-2F8E3052D675}" type="slidenum">
              <a:rPr lang="zh-CN" altLang="en-US"/>
            </a:fld>
            <a:endParaRPr lang="zh-CN" altLang="en-US" dirty="0"/>
          </a:p>
        </p:txBody>
      </p:sp>
      <p:sp>
        <p:nvSpPr>
          <p:cNvPr id="11" name="矩形 10"/>
          <p:cNvSpPr/>
          <p:nvPr userDrawn="1"/>
        </p:nvSpPr>
        <p:spPr>
          <a:xfrm>
            <a:off x="2" y="364873"/>
            <a:ext cx="176167" cy="383298"/>
          </a:xfrm>
          <a:prstGeom prst="rect">
            <a:avLst/>
          </a:prstGeom>
          <a:solidFill>
            <a:srgbClr val="33B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kumimoji="1" lang="zh-CN" altLang="en-US" sz="1200" b="1" dirty="0">
              <a:solidFill>
                <a:srgbClr val="008CD6"/>
              </a:solidFill>
              <a:cs typeface="+mn-ea"/>
              <a:sym typeface="+mn-lt"/>
            </a:endParaRPr>
          </a:p>
        </p:txBody>
      </p:sp>
      <p:grpSp>
        <p:nvGrpSpPr>
          <p:cNvPr id="7" name="组合 6"/>
          <p:cNvGrpSpPr/>
          <p:nvPr userDrawn="1"/>
        </p:nvGrpSpPr>
        <p:grpSpPr>
          <a:xfrm>
            <a:off x="-456728" y="6669360"/>
            <a:ext cx="12720863" cy="208072"/>
            <a:chOff x="-456728" y="6669360"/>
            <a:chExt cx="12720863" cy="208072"/>
          </a:xfrm>
        </p:grpSpPr>
        <p:sp>
          <p:nvSpPr>
            <p:cNvPr id="9" name="矩形 8"/>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10"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2" name="矩形 9"/>
            <p:cNvSpPr>
              <a:spLocks noChangeArrowheads="1"/>
            </p:cNvSpPr>
            <p:nvPr userDrawn="1"/>
          </p:nvSpPr>
          <p:spPr bwMode="auto">
            <a:xfrm>
              <a:off x="11332469"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pic>
        <p:nvPicPr>
          <p:cNvPr id="3" name="图片 2" descr="苏州钧灏logo（英）(1)"/>
          <p:cNvPicPr>
            <a:picLocks noChangeAspect="1"/>
          </p:cNvPicPr>
          <p:nvPr userDrawn="1"/>
        </p:nvPicPr>
        <p:blipFill>
          <a:blip r:embed="rId2"/>
          <a:stretch>
            <a:fillRect/>
          </a:stretch>
        </p:blipFill>
        <p:spPr>
          <a:xfrm>
            <a:off x="9624695" y="5588635"/>
            <a:ext cx="2419985" cy="919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5" name="灯片编号占位符 20"/>
          <p:cNvSpPr>
            <a:spLocks noGrp="1"/>
          </p:cNvSpPr>
          <p:nvPr>
            <p:ph type="sldNum" sz="quarter" idx="12"/>
          </p:nvPr>
        </p:nvSpPr>
        <p:spPr>
          <a:xfrm>
            <a:off x="5330031" y="6705600"/>
            <a:ext cx="1531938" cy="152400"/>
          </a:xfrm>
          <a:prstGeom prst="rect">
            <a:avLst/>
          </a:prstGeom>
        </p:spPr>
        <p:txBody>
          <a:bodyPr/>
          <a:lstStyle>
            <a:lvl1pPr>
              <a:defRPr>
                <a:solidFill>
                  <a:schemeClr val="tx1"/>
                </a:solidFill>
              </a:defRPr>
            </a:lvl1pPr>
          </a:lstStyle>
          <a:p>
            <a:pPr>
              <a:defRPr/>
            </a:pPr>
            <a:fld id="{24EBD58D-9492-46BB-871A-F7556830FD7F}" type="slidenum">
              <a:rPr lang="zh-CN" altLang="en-US" smtClean="0"/>
            </a:fld>
            <a:endParaRPr lang="zh-CN" altLang="en-US"/>
          </a:p>
        </p:txBody>
      </p:sp>
      <p:grpSp>
        <p:nvGrpSpPr>
          <p:cNvPr id="4" name="组合 3"/>
          <p:cNvGrpSpPr/>
          <p:nvPr userDrawn="1"/>
        </p:nvGrpSpPr>
        <p:grpSpPr>
          <a:xfrm>
            <a:off x="-456728" y="6669360"/>
            <a:ext cx="12720863" cy="208072"/>
            <a:chOff x="-456728" y="6669360"/>
            <a:chExt cx="12720863" cy="208072"/>
          </a:xfrm>
        </p:grpSpPr>
        <p:sp>
          <p:nvSpPr>
            <p:cNvPr id="6" name="矩形 5"/>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7"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8" name="矩形 9"/>
            <p:cNvSpPr>
              <a:spLocks noChangeArrowheads="1"/>
            </p:cNvSpPr>
            <p:nvPr userDrawn="1"/>
          </p:nvSpPr>
          <p:spPr bwMode="auto">
            <a:xfrm>
              <a:off x="11332469"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grpSp>
        <p:nvGrpSpPr>
          <p:cNvPr id="2" name="组合 1"/>
          <p:cNvGrpSpPr/>
          <p:nvPr userDrawn="1"/>
        </p:nvGrpSpPr>
        <p:grpSpPr>
          <a:xfrm>
            <a:off x="-456728" y="6669360"/>
            <a:ext cx="12720863" cy="208072"/>
            <a:chOff x="-456728" y="6669360"/>
            <a:chExt cx="12720863" cy="208072"/>
          </a:xfrm>
        </p:grpSpPr>
        <p:sp>
          <p:nvSpPr>
            <p:cNvPr id="3" name="矩形 2"/>
            <p:cNvSpPr/>
            <p:nvPr userDrawn="1"/>
          </p:nvSpPr>
          <p:spPr>
            <a:xfrm>
              <a:off x="0" y="6669360"/>
              <a:ext cx="12192000" cy="208072"/>
            </a:xfrm>
            <a:prstGeom prst="rect">
              <a:avLst/>
            </a:prstGeom>
            <a:gradFill flip="none" rotWithShape="1">
              <a:gsLst>
                <a:gs pos="0">
                  <a:srgbClr val="F39800"/>
                </a:gs>
                <a:gs pos="52000">
                  <a:srgbClr val="FFFF00"/>
                </a:gs>
                <a:gs pos="83000">
                  <a:srgbClr val="08A3EA"/>
                </a:gs>
              </a:gsLst>
              <a:lin ang="0" scaled="1"/>
              <a:tileRect/>
            </a:gra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kumimoji="1" lang="zh-CN" altLang="en-US" sz="1400" kern="1200" dirty="0">
                <a:solidFill>
                  <a:schemeClr val="bg1"/>
                </a:solidFill>
              </a:endParaRPr>
            </a:p>
          </p:txBody>
        </p:sp>
        <p:sp>
          <p:nvSpPr>
            <p:cNvPr id="4" name="矩形 2"/>
            <p:cNvSpPr>
              <a:spLocks noChangeArrowheads="1"/>
            </p:cNvSpPr>
            <p:nvPr userDrawn="1"/>
          </p:nvSpPr>
          <p:spPr bwMode="auto">
            <a:xfrm>
              <a:off x="-456728" y="6688721"/>
              <a:ext cx="271402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5" name="矩形 9"/>
            <p:cNvSpPr>
              <a:spLocks noChangeArrowheads="1"/>
            </p:cNvSpPr>
            <p:nvPr userDrawn="1"/>
          </p:nvSpPr>
          <p:spPr bwMode="auto">
            <a:xfrm>
              <a:off x="11332469"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Rectangle 6"/>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图片 4"/>
          <p:cNvPicPr>
            <a:picLocks noChangeAspect="1" noChangeArrowheads="1"/>
          </p:cNvPicPr>
          <p:nvPr userDrawn="1"/>
        </p:nvPicPr>
        <p:blipFill>
          <a:blip r:embed="rId2">
            <a:alphaModFix amt="50000"/>
          </a:blip>
          <a:srcRect/>
          <a:stretch>
            <a:fillRect/>
          </a:stretch>
        </p:blipFill>
        <p:spPr bwMode="auto">
          <a:xfrm>
            <a:off x="2635250" y="473075"/>
            <a:ext cx="6524625"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灯片编号占位符 19"/>
          <p:cNvSpPr>
            <a:spLocks noGrp="1"/>
          </p:cNvSpPr>
          <p:nvPr>
            <p:ph type="sldNum" sz="quarter" idx="12"/>
          </p:nvPr>
        </p:nvSpPr>
        <p:spPr>
          <a:xfrm>
            <a:off x="5330031" y="6705600"/>
            <a:ext cx="1531938" cy="152400"/>
          </a:xfrm>
          <a:prstGeom prst="rect">
            <a:avLst/>
          </a:prstGeom>
        </p:spPr>
        <p:txBody>
          <a:bodyPr/>
          <a:lstStyle>
            <a:lvl1pPr>
              <a:defRPr/>
            </a:lvl1pPr>
          </a:lstStyle>
          <a:p>
            <a:pPr>
              <a:defRPr/>
            </a:pPr>
            <a:fld id="{DD0481AB-D03D-4F75-8A33-5B0371BAD26E}" type="slidenum">
              <a:rPr lang="zh-CN" altLang="en-US"/>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5" name="灯片编号占位符 20"/>
          <p:cNvSpPr>
            <a:spLocks noGrp="1"/>
          </p:cNvSpPr>
          <p:nvPr>
            <p:ph type="sldNum" sz="quarter" idx="12"/>
          </p:nvPr>
        </p:nvSpPr>
        <p:spPr>
          <a:xfrm>
            <a:off x="5330031" y="6705600"/>
            <a:ext cx="1531938" cy="152400"/>
          </a:xfrm>
          <a:prstGeom prst="rect">
            <a:avLst/>
          </a:prstGeom>
        </p:spPr>
        <p:txBody>
          <a:bodyPr/>
          <a:lstStyle>
            <a:lvl1pPr>
              <a:defRPr>
                <a:solidFill>
                  <a:schemeClr val="tx1"/>
                </a:solidFill>
              </a:defRPr>
            </a:lvl1pPr>
          </a:lstStyle>
          <a:p>
            <a:pPr>
              <a:defRPr/>
            </a:pPr>
            <a:fld id="{24EBD58D-9492-46BB-871A-F7556830FD7F}" type="slidenum">
              <a:rPr lang="zh-CN" altLang="en-US" smtClean="0"/>
            </a:fld>
            <a:endParaRPr lang="zh-CN" altLang="en-US"/>
          </a:p>
        </p:txBody>
      </p:sp>
      <p:sp>
        <p:nvSpPr>
          <p:cNvPr id="10" name="矩形 9"/>
          <p:cNvSpPr/>
          <p:nvPr userDrawn="1"/>
        </p:nvSpPr>
        <p:spPr>
          <a:xfrm>
            <a:off x="2" y="364873"/>
            <a:ext cx="176167" cy="383298"/>
          </a:xfrm>
          <a:prstGeom prst="rect">
            <a:avLst/>
          </a:prstGeom>
          <a:solidFill>
            <a:srgbClr val="33B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buFont typeface="Arial" panose="020B0604020202020204" pitchFamily="34" charset="0"/>
              <a:buChar char="•"/>
            </a:pPr>
            <a:endParaRPr kumimoji="1" lang="zh-CN" altLang="en-US" sz="1200" b="1" dirty="0">
              <a:solidFill>
                <a:srgbClr val="008CD6"/>
              </a:solidFill>
              <a:cs typeface="+mn-ea"/>
              <a:sym typeface="+mn-lt"/>
            </a:endParaRPr>
          </a:p>
        </p:txBody>
      </p:sp>
      <p:sp>
        <p:nvSpPr>
          <p:cNvPr id="6" name="矩形 5"/>
          <p:cNvSpPr/>
          <p:nvPr userDrawn="1"/>
        </p:nvSpPr>
        <p:spPr>
          <a:xfrm>
            <a:off x="0" y="1166070"/>
            <a:ext cx="12192000" cy="5691930"/>
          </a:xfrm>
          <a:prstGeom prst="rect">
            <a:avLst/>
          </a:prstGeom>
          <a:solidFill>
            <a:srgbClr val="FFFFFF"/>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l" defTabSz="622300">
              <a:lnSpc>
                <a:spcPct val="90000"/>
              </a:lnSpc>
              <a:spcBef>
                <a:spcPct val="0"/>
              </a:spcBef>
              <a:spcAft>
                <a:spcPct val="35000"/>
              </a:spcAft>
              <a:buNone/>
            </a:pPr>
            <a:endParaRPr lang="zh-CN" altLang="en-US" sz="1400" kern="1200" dirty="0"/>
          </a:p>
        </p:txBody>
      </p:sp>
      <p:sp>
        <p:nvSpPr>
          <p:cNvPr id="7" name="Title 1"/>
          <p:cNvSpPr>
            <a:spLocks noGrp="1"/>
          </p:cNvSpPr>
          <p:nvPr>
            <p:ph type="title" hasCustomPrompt="1"/>
          </p:nvPr>
        </p:nvSpPr>
        <p:spPr>
          <a:xfrm>
            <a:off x="282105" y="392758"/>
            <a:ext cx="4864187" cy="383299"/>
          </a:xfrm>
          <a:prstGeom prst="rect">
            <a:avLst/>
          </a:prstGeom>
        </p:spPr>
        <p:txBody>
          <a:bodyPr>
            <a:normAutofit/>
          </a:bodyPr>
          <a:lstStyle>
            <a:lvl1pPr>
              <a:defRPr sz="2000" b="0" i="0">
                <a:solidFill>
                  <a:schemeClr val="tx1"/>
                </a:solidFill>
                <a:latin typeface="Alibaba PuHuiTi R" pitchFamily="18" charset="-122"/>
                <a:ea typeface="Alibaba PuHuiTi R" pitchFamily="18" charset="-122"/>
              </a:defRPr>
            </a:lvl1pPr>
          </a:lstStyle>
          <a:p>
            <a:r>
              <a:rPr lang="zh-CN" altLang="en-US" dirty="0"/>
              <a:t>章节标题 </a:t>
            </a:r>
            <a:r>
              <a:rPr lang="en-US" altLang="zh-CN" dirty="0"/>
              <a:t>I </a:t>
            </a:r>
            <a:r>
              <a:rPr lang="zh-CN" altLang="en-US" dirty="0"/>
              <a:t>小节标题</a:t>
            </a:r>
            <a:endParaRPr lang="en-US" dirty="0"/>
          </a:p>
        </p:txBody>
      </p:sp>
      <p:sp>
        <p:nvSpPr>
          <p:cNvPr id="11" name="矩形 2"/>
          <p:cNvSpPr>
            <a:spLocks noChangeArrowheads="1"/>
          </p:cNvSpPr>
          <p:nvPr userDrawn="1"/>
        </p:nvSpPr>
        <p:spPr bwMode="auto">
          <a:xfrm>
            <a:off x="-46487" y="6688723"/>
            <a:ext cx="1726755" cy="169277"/>
          </a:xfrm>
          <a:prstGeom prst="rect">
            <a:avLst/>
          </a:prstGeom>
          <a:noFill/>
          <a:ln>
            <a:noFill/>
          </a:ln>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Regular" panose="020B0500000000000000" pitchFamily="34" charset="-122"/>
                <a:ea typeface="思源黑体 CN Regular" panose="020B0500000000000000" pitchFamily="34" charset="-122"/>
              </a:rPr>
              <a:t>AI Power (Suzhou ) Tech Co., Ltd All Rights Reserved</a:t>
            </a:r>
            <a:endParaRPr lang="en-US" altLang="zh-CN" sz="500" dirty="0">
              <a:solidFill>
                <a:schemeClr val="tx2"/>
              </a:solidFill>
              <a:latin typeface="思源黑体 CN Regular" panose="020B0500000000000000" pitchFamily="34" charset="-122"/>
              <a:ea typeface="思源黑体 CN Regular" panose="020B0500000000000000" pitchFamily="34" charset="-122"/>
            </a:endParaRPr>
          </a:p>
        </p:txBody>
      </p:sp>
      <p:sp>
        <p:nvSpPr>
          <p:cNvPr id="12" name="矩形 9"/>
          <p:cNvSpPr>
            <a:spLocks noChangeArrowheads="1"/>
          </p:cNvSpPr>
          <p:nvPr userDrawn="1"/>
        </p:nvSpPr>
        <p:spPr bwMode="auto">
          <a:xfrm>
            <a:off x="11316440"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pic>
        <p:nvPicPr>
          <p:cNvPr id="3" name="图片 2" descr="苏州钧灏logo（英）(1)"/>
          <p:cNvPicPr>
            <a:picLocks noChangeAspect="1"/>
          </p:cNvPicPr>
          <p:nvPr userDrawn="1">
            <p:custDataLst>
              <p:tags r:id="rId2"/>
            </p:custDataLst>
          </p:nvPr>
        </p:nvPicPr>
        <p:blipFill>
          <a:blip r:embed="rId3"/>
          <a:stretch>
            <a:fillRect/>
          </a:stretch>
        </p:blipFill>
        <p:spPr>
          <a:xfrm>
            <a:off x="9624060" y="125095"/>
            <a:ext cx="2419985" cy="919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b="0" i="0">
                <a:latin typeface="Alibaba PuHuiTi R" pitchFamily="18" charset="-122"/>
                <a:ea typeface="Alibaba PuHuiTi R" pitchFamily="18" charset="-122"/>
              </a:defRPr>
            </a:lvl1pPr>
          </a:lstStyle>
          <a:p>
            <a:r>
              <a:rPr kumimoji="1" lang="zh-CN" altLang="en-US" dirty="0"/>
              <a:t>单击此处编辑母版标题样式</a:t>
            </a:r>
            <a:endParaRPr kumimoji="1" lang="zh-CN" altLang="en-US" dirty="0"/>
          </a:p>
        </p:txBody>
      </p:sp>
      <p:sp>
        <p:nvSpPr>
          <p:cNvPr id="3" name="灯片编号占位符 2"/>
          <p:cNvSpPr>
            <a:spLocks noGrp="1"/>
          </p:cNvSpPr>
          <p:nvPr>
            <p:ph type="sldNum" sz="quarter" idx="10"/>
          </p:nvPr>
        </p:nvSpPr>
        <p:spPr/>
        <p:txBody>
          <a:bodyPr/>
          <a:lstStyle/>
          <a:p>
            <a:pPr>
              <a:defRPr/>
            </a:pPr>
            <a:fld id="{131F01A6-1D19-497A-BA67-BB0F4C804F31}"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microsoft.com/office/2007/relationships/hdphoto" Target="../media/image6.wdp"/><Relationship Id="rId10" Type="http://schemas.openxmlformats.org/officeDocument/2006/relationships/image" Target="../media/image5.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microsoft.com/office/2007/relationships/hdphoto" Target="../media/image6.wdp"/><Relationship Id="rId10" Type="http://schemas.openxmlformats.org/officeDocument/2006/relationships/image" Target="../media/image5.png"/><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5000"/>
          </a:schemeClr>
        </a:solidFill>
        <a:effectLst/>
      </p:bgPr>
    </p:bg>
    <p:spTree>
      <p:nvGrpSpPr>
        <p:cNvPr id="1" name=""/>
        <p:cNvGrpSpPr/>
        <p:nvPr/>
      </p:nvGrpSpPr>
      <p:grpSpPr>
        <a:xfrm>
          <a:off x="0" y="0"/>
          <a:ext cx="0" cy="0"/>
          <a:chOff x="0" y="0"/>
          <a:chExt cx="0" cy="0"/>
        </a:xfrm>
      </p:grpSpPr>
      <p:pic>
        <p:nvPicPr>
          <p:cNvPr id="10" name="图片 9"/>
          <p:cNvPicPr/>
          <p:nvPr userDrawn="1"/>
        </p:nvPicPr>
        <p:blipFill>
          <a:blip r:embed="rId10" cstate="screen">
            <a:extLst>
              <a:ext uri="{BEBA8EAE-BF5A-486C-A8C5-ECC9F3942E4B}">
                <a14:imgProps xmlns:a14="http://schemas.microsoft.com/office/drawing/2010/main">
                  <a14:imgLayer r:embed="rId11">
                    <a14:imgEffect>
                      <a14:brightnessContrast bright="10000" contrast="10000"/>
                    </a14:imgEffect>
                  </a14:imgLayer>
                </a14:imgProps>
              </a:ext>
            </a:extLst>
          </a:blip>
          <a:stretch>
            <a:fillRect/>
          </a:stretch>
        </p:blipFill>
        <p:spPr>
          <a:xfrm>
            <a:off x="0" y="6705598"/>
            <a:ext cx="12192000" cy="152402"/>
          </a:xfrm>
          <a:prstGeom prst="rect">
            <a:avLst/>
          </a:prstGeom>
        </p:spPr>
      </p:pic>
      <p:sp>
        <p:nvSpPr>
          <p:cNvPr id="11" name="矩形 9"/>
          <p:cNvSpPr>
            <a:spLocks noChangeArrowheads="1"/>
          </p:cNvSpPr>
          <p:nvPr userDrawn="1"/>
        </p:nvSpPr>
        <p:spPr bwMode="auto">
          <a:xfrm>
            <a:off x="11316441"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2" name="矩形 2"/>
          <p:cNvSpPr>
            <a:spLocks noChangeArrowheads="1"/>
          </p:cNvSpPr>
          <p:nvPr userDrawn="1"/>
        </p:nvSpPr>
        <p:spPr bwMode="auto">
          <a:xfrm>
            <a:off x="-2406" y="6705598"/>
            <a:ext cx="199394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3" name="灯片编号占位符 19"/>
          <p:cNvSpPr>
            <a:spLocks noGrp="1"/>
          </p:cNvSpPr>
          <p:nvPr>
            <p:ph type="sldNum" sz="quarter" idx="4"/>
          </p:nvPr>
        </p:nvSpPr>
        <p:spPr>
          <a:xfrm>
            <a:off x="5330031" y="6705600"/>
            <a:ext cx="1531938" cy="152400"/>
          </a:xfrm>
          <a:prstGeom prst="rect">
            <a:avLst/>
          </a:prstGeom>
        </p:spPr>
        <p:txBody>
          <a:bodyPr/>
          <a:lstStyle>
            <a:lvl1pPr algn="ctr">
              <a:defRPr sz="500">
                <a:solidFill>
                  <a:schemeClr val="tx1"/>
                </a:solidFill>
                <a:latin typeface="思源黑体 CN Regular" panose="020B0500000000000000" pitchFamily="34" charset="-122"/>
                <a:ea typeface="思源黑体 CN Regular" panose="020B0500000000000000" pitchFamily="34" charset="-122"/>
              </a:defRPr>
            </a:lvl1pPr>
          </a:lstStyle>
          <a:p>
            <a:pPr>
              <a:defRPr/>
            </a:pPr>
            <a:fld id="{131F01A6-1D19-497A-BA67-BB0F4C804F3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rtl="0" eaLnBrk="0" fontAlgn="base" hangingPunct="0">
        <a:lnSpc>
          <a:spcPct val="90000"/>
        </a:lnSpc>
        <a:spcBef>
          <a:spcPct val="0"/>
        </a:spcBef>
        <a:spcAft>
          <a:spcPct val="0"/>
        </a:spcAft>
        <a:defRPr sz="3600" kern="1200" spc="-60">
          <a:solidFill>
            <a:srgbClr val="FFFFFF"/>
          </a:solidFill>
          <a:latin typeface="+mj-lt"/>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p:titleStyle>
    <p:bodyStyle>
      <a:lvl1pPr marL="182880" indent="-182880" algn="l" rtl="0" eaLnBrk="0" fontAlgn="base" hangingPunct="0">
        <a:lnSpc>
          <a:spcPct val="90000"/>
        </a:lnSpc>
        <a:spcBef>
          <a:spcPts val="12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defRPr>
      </a:lvl1pPr>
      <a:lvl2pPr marL="6858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2800" kern="1200">
          <a:solidFill>
            <a:srgbClr val="595959"/>
          </a:solidFill>
          <a:latin typeface="+mn-lt"/>
          <a:ea typeface="+mn-ea"/>
          <a:cs typeface="+mn-cs"/>
        </a:defRPr>
      </a:lvl2pPr>
      <a:lvl3pPr marL="11430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1600" kern="1200">
          <a:solidFill>
            <a:srgbClr val="595959"/>
          </a:solidFill>
          <a:latin typeface="+mn-lt"/>
          <a:ea typeface="+mn-ea"/>
          <a:cs typeface="+mn-cs"/>
        </a:defRPr>
      </a:lvl3pPr>
      <a:lvl4pPr marL="16002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595959"/>
          </a:solidFill>
          <a:latin typeface="+mn-lt"/>
          <a:ea typeface="+mn-ea"/>
          <a:cs typeface="+mn-cs"/>
        </a:defRPr>
      </a:lvl4pPr>
      <a:lvl5pPr marL="20574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5000"/>
          </a:schemeClr>
        </a:solidFill>
        <a:effectLst/>
      </p:bgPr>
    </p:bg>
    <p:spTree>
      <p:nvGrpSpPr>
        <p:cNvPr id="1" name=""/>
        <p:cNvGrpSpPr/>
        <p:nvPr/>
      </p:nvGrpSpPr>
      <p:grpSpPr>
        <a:xfrm>
          <a:off x="0" y="0"/>
          <a:ext cx="0" cy="0"/>
          <a:chOff x="0" y="0"/>
          <a:chExt cx="0" cy="0"/>
        </a:xfrm>
      </p:grpSpPr>
      <p:pic>
        <p:nvPicPr>
          <p:cNvPr id="10" name="图片 9"/>
          <p:cNvPicPr/>
          <p:nvPr userDrawn="1"/>
        </p:nvPicPr>
        <p:blipFill>
          <a:blip r:embed="rId10" cstate="screen">
            <a:extLst>
              <a:ext uri="{BEBA8EAE-BF5A-486C-A8C5-ECC9F3942E4B}">
                <a14:imgProps xmlns:a14="http://schemas.microsoft.com/office/drawing/2010/main">
                  <a14:imgLayer r:embed="rId11">
                    <a14:imgEffect>
                      <a14:brightnessContrast bright="10000" contrast="10000"/>
                    </a14:imgEffect>
                  </a14:imgLayer>
                </a14:imgProps>
              </a:ext>
            </a:extLst>
          </a:blip>
          <a:stretch>
            <a:fillRect/>
          </a:stretch>
        </p:blipFill>
        <p:spPr>
          <a:xfrm>
            <a:off x="0" y="6705598"/>
            <a:ext cx="12192000" cy="152402"/>
          </a:xfrm>
          <a:prstGeom prst="rect">
            <a:avLst/>
          </a:prstGeom>
        </p:spPr>
      </p:pic>
      <p:sp>
        <p:nvSpPr>
          <p:cNvPr id="11" name="矩形 9"/>
          <p:cNvSpPr>
            <a:spLocks noChangeArrowheads="1"/>
          </p:cNvSpPr>
          <p:nvPr userDrawn="1"/>
        </p:nvSpPr>
        <p:spPr bwMode="auto">
          <a:xfrm>
            <a:off x="11316441" y="6688723"/>
            <a:ext cx="93166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I</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ssued in </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February</a:t>
            </a:r>
            <a:r>
              <a:rPr lang="zh-CN" altLang="en-US" sz="500" dirty="0">
                <a:solidFill>
                  <a:schemeClr val="tx2"/>
                </a:solidFill>
                <a:latin typeface="思源黑体 CN ExtraLight" panose="020B0200000000000000" pitchFamily="34" charset="-122"/>
                <a:ea typeface="思源黑体 CN ExtraLight" panose="020B0200000000000000" pitchFamily="34" charset="-122"/>
              </a:rPr>
              <a:t>, 20</a:t>
            </a:r>
            <a:r>
              <a:rPr lang="en-US" altLang="zh-CN" sz="500" dirty="0">
                <a:solidFill>
                  <a:schemeClr val="tx2"/>
                </a:solidFill>
                <a:latin typeface="思源黑体 CN ExtraLight" panose="020B0200000000000000" pitchFamily="34" charset="-122"/>
                <a:ea typeface="思源黑体 CN ExtraLight" panose="020B0200000000000000" pitchFamily="34" charset="-122"/>
              </a:rPr>
              <a:t>21</a:t>
            </a:r>
            <a:endParaRPr lang="zh-CN" altLang="en-US"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2" name="矩形 2"/>
          <p:cNvSpPr>
            <a:spLocks noChangeArrowheads="1"/>
          </p:cNvSpPr>
          <p:nvPr userDrawn="1"/>
        </p:nvSpPr>
        <p:spPr bwMode="auto">
          <a:xfrm>
            <a:off x="-2406" y="6705598"/>
            <a:ext cx="1993949" cy="169277"/>
          </a:xfrm>
          <a:prstGeom prst="rect">
            <a:avLst/>
          </a:prstGeom>
          <a:noFill/>
          <a:ln>
            <a:noFill/>
          </a:ln>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defRPr/>
            </a:pPr>
            <a:r>
              <a:rPr lang="en-US" altLang="zh-CN" sz="500" dirty="0">
                <a:solidFill>
                  <a:schemeClr val="tx2"/>
                </a:solidFill>
                <a:latin typeface="思源黑体 CN ExtraLight" panose="020B0200000000000000" pitchFamily="34" charset="-122"/>
                <a:ea typeface="思源黑体 CN ExtraLight" panose="020B0200000000000000" pitchFamily="34" charset="-122"/>
              </a:rPr>
              <a:t>AI Power (Suzhou ) Tech Co., Ltd All Rights Reserved</a:t>
            </a:r>
            <a:endParaRPr lang="en-US" altLang="zh-CN" sz="500" dirty="0">
              <a:solidFill>
                <a:schemeClr val="tx2"/>
              </a:solidFill>
              <a:latin typeface="思源黑体 CN ExtraLight" panose="020B0200000000000000" pitchFamily="34" charset="-122"/>
              <a:ea typeface="思源黑体 CN ExtraLight" panose="020B0200000000000000" pitchFamily="34" charset="-122"/>
            </a:endParaRPr>
          </a:p>
        </p:txBody>
      </p:sp>
      <p:sp>
        <p:nvSpPr>
          <p:cNvPr id="13" name="灯片编号占位符 19"/>
          <p:cNvSpPr>
            <a:spLocks noGrp="1"/>
          </p:cNvSpPr>
          <p:nvPr>
            <p:ph type="sldNum" sz="quarter" idx="4"/>
          </p:nvPr>
        </p:nvSpPr>
        <p:spPr>
          <a:xfrm>
            <a:off x="5330031" y="6705600"/>
            <a:ext cx="1531938" cy="152400"/>
          </a:xfrm>
          <a:prstGeom prst="rect">
            <a:avLst/>
          </a:prstGeom>
        </p:spPr>
        <p:txBody>
          <a:bodyPr/>
          <a:lstStyle>
            <a:lvl1pPr algn="ctr">
              <a:defRPr sz="500">
                <a:solidFill>
                  <a:schemeClr val="tx1"/>
                </a:solidFill>
                <a:latin typeface="思源黑体 CN Regular" panose="020B0500000000000000" pitchFamily="34" charset="-122"/>
                <a:ea typeface="思源黑体 CN Regular" panose="020B0500000000000000" pitchFamily="34" charset="-122"/>
              </a:defRPr>
            </a:lvl1pPr>
          </a:lstStyle>
          <a:p>
            <a:pPr>
              <a:defRPr/>
            </a:pPr>
            <a:fld id="{131F01A6-1D19-497A-BA67-BB0F4C804F31}"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rtl="0" eaLnBrk="0" fontAlgn="base" hangingPunct="0">
        <a:lnSpc>
          <a:spcPct val="90000"/>
        </a:lnSpc>
        <a:spcBef>
          <a:spcPct val="0"/>
        </a:spcBef>
        <a:spcAft>
          <a:spcPct val="0"/>
        </a:spcAft>
        <a:defRPr sz="3600" kern="1200" spc="-60">
          <a:solidFill>
            <a:srgbClr val="FFFFFF"/>
          </a:solidFill>
          <a:latin typeface="+mj-lt"/>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p:titleStyle>
    <p:bodyStyle>
      <a:lvl1pPr marL="182880" indent="-182880" algn="l" rtl="0" eaLnBrk="0" fontAlgn="base" hangingPunct="0">
        <a:lnSpc>
          <a:spcPct val="90000"/>
        </a:lnSpc>
        <a:spcBef>
          <a:spcPts val="1200"/>
        </a:spcBef>
        <a:spcAft>
          <a:spcPct val="0"/>
        </a:spcAft>
        <a:buClr>
          <a:schemeClr val="accent1"/>
        </a:buClr>
        <a:buFont typeface="Wingdings 2" panose="05020102010507070707" pitchFamily="18" charset="2"/>
        <a:buChar char=""/>
        <a:defRPr sz="2000" kern="1200">
          <a:solidFill>
            <a:srgbClr val="595959"/>
          </a:solidFill>
          <a:latin typeface="+mn-lt"/>
          <a:ea typeface="+mn-ea"/>
          <a:cs typeface="+mn-cs"/>
        </a:defRPr>
      </a:lvl1pPr>
      <a:lvl2pPr marL="6858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2800" kern="1200">
          <a:solidFill>
            <a:srgbClr val="595959"/>
          </a:solidFill>
          <a:latin typeface="+mn-lt"/>
          <a:ea typeface="+mn-ea"/>
          <a:cs typeface="+mn-cs"/>
        </a:defRPr>
      </a:lvl2pPr>
      <a:lvl3pPr marL="11430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1600" kern="1200">
          <a:solidFill>
            <a:srgbClr val="595959"/>
          </a:solidFill>
          <a:latin typeface="+mn-lt"/>
          <a:ea typeface="+mn-ea"/>
          <a:cs typeface="+mn-cs"/>
        </a:defRPr>
      </a:lvl3pPr>
      <a:lvl4pPr marL="16002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595959"/>
          </a:solidFill>
          <a:latin typeface="+mn-lt"/>
          <a:ea typeface="+mn-ea"/>
          <a:cs typeface="+mn-cs"/>
        </a:defRPr>
      </a:lvl4pPr>
      <a:lvl5pPr marL="2057400" indent="-182880" algn="l" rtl="0" eaLnBrk="0" fontAlgn="base" hangingPunct="0">
        <a:lnSpc>
          <a:spcPct val="90000"/>
        </a:lnSpc>
        <a:spcBef>
          <a:spcPts val="250"/>
        </a:spcBef>
        <a:spcAft>
          <a:spcPts val="250"/>
        </a:spcAft>
        <a:buClr>
          <a:schemeClr val="accent1"/>
        </a:buClr>
        <a:buFont typeface="Wingdings 2" panose="05020102010507070707" pitchFamily="18" charset="2"/>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anose="05020102010507070707"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9" Type="http://schemas.openxmlformats.org/officeDocument/2006/relationships/tags" Target="../tags/tag187.xml"/><Relationship Id="rId8" Type="http://schemas.openxmlformats.org/officeDocument/2006/relationships/tags" Target="../tags/tag186.xml"/><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0" Type="http://schemas.openxmlformats.org/officeDocument/2006/relationships/notesSlide" Target="../notesSlides/notesSlide9.xml"/><Relationship Id="rId4" Type="http://schemas.openxmlformats.org/officeDocument/2006/relationships/tags" Target="../tags/tag182.xml"/><Relationship Id="rId39" Type="http://schemas.openxmlformats.org/officeDocument/2006/relationships/slideLayout" Target="../slideLayouts/slideLayout4.xml"/><Relationship Id="rId38" Type="http://schemas.openxmlformats.org/officeDocument/2006/relationships/tags" Target="../tags/tag212.xml"/><Relationship Id="rId37" Type="http://schemas.openxmlformats.org/officeDocument/2006/relationships/tags" Target="../tags/tag211.xml"/><Relationship Id="rId36" Type="http://schemas.openxmlformats.org/officeDocument/2006/relationships/tags" Target="../tags/tag210.xml"/><Relationship Id="rId35" Type="http://schemas.openxmlformats.org/officeDocument/2006/relationships/tags" Target="../tags/tag209.xml"/><Relationship Id="rId34" Type="http://schemas.openxmlformats.org/officeDocument/2006/relationships/tags" Target="../tags/tag208.xml"/><Relationship Id="rId33" Type="http://schemas.openxmlformats.org/officeDocument/2006/relationships/tags" Target="../tags/tag207.xml"/><Relationship Id="rId32" Type="http://schemas.openxmlformats.org/officeDocument/2006/relationships/tags" Target="../tags/tag206.xml"/><Relationship Id="rId31" Type="http://schemas.openxmlformats.org/officeDocument/2006/relationships/tags" Target="../tags/tag205.xml"/><Relationship Id="rId30" Type="http://schemas.openxmlformats.org/officeDocument/2006/relationships/image" Target="../media/image40.jpeg"/><Relationship Id="rId3" Type="http://schemas.openxmlformats.org/officeDocument/2006/relationships/tags" Target="../tags/tag181.xml"/><Relationship Id="rId29" Type="http://schemas.openxmlformats.org/officeDocument/2006/relationships/tags" Target="../tags/tag204.xml"/><Relationship Id="rId28" Type="http://schemas.openxmlformats.org/officeDocument/2006/relationships/image" Target="../media/image39.jpeg"/><Relationship Id="rId27" Type="http://schemas.openxmlformats.org/officeDocument/2006/relationships/tags" Target="../tags/tag203.xml"/><Relationship Id="rId26" Type="http://schemas.openxmlformats.org/officeDocument/2006/relationships/image" Target="../media/image38.jpeg"/><Relationship Id="rId25" Type="http://schemas.openxmlformats.org/officeDocument/2006/relationships/tags" Target="../tags/tag202.xml"/><Relationship Id="rId24" Type="http://schemas.openxmlformats.org/officeDocument/2006/relationships/image" Target="../media/image37.jpeg"/><Relationship Id="rId23" Type="http://schemas.openxmlformats.org/officeDocument/2006/relationships/tags" Target="../tags/tag201.xml"/><Relationship Id="rId22" Type="http://schemas.openxmlformats.org/officeDocument/2006/relationships/tags" Target="../tags/tag200.xml"/><Relationship Id="rId21" Type="http://schemas.openxmlformats.org/officeDocument/2006/relationships/tags" Target="../tags/tag199.xml"/><Relationship Id="rId20" Type="http://schemas.openxmlformats.org/officeDocument/2006/relationships/tags" Target="../tags/tag198.xml"/><Relationship Id="rId2" Type="http://schemas.openxmlformats.org/officeDocument/2006/relationships/tags" Target="../tags/tag180.xml"/><Relationship Id="rId19" Type="http://schemas.openxmlformats.org/officeDocument/2006/relationships/tags" Target="../tags/tag197.xml"/><Relationship Id="rId18" Type="http://schemas.openxmlformats.org/officeDocument/2006/relationships/tags" Target="../tags/tag196.xml"/><Relationship Id="rId17" Type="http://schemas.openxmlformats.org/officeDocument/2006/relationships/tags" Target="../tags/tag195.xml"/><Relationship Id="rId16" Type="http://schemas.openxmlformats.org/officeDocument/2006/relationships/tags" Target="../tags/tag194.xml"/><Relationship Id="rId15" Type="http://schemas.openxmlformats.org/officeDocument/2006/relationships/tags" Target="../tags/tag193.xml"/><Relationship Id="rId14" Type="http://schemas.openxmlformats.org/officeDocument/2006/relationships/tags" Target="../tags/tag192.xml"/><Relationship Id="rId13" Type="http://schemas.openxmlformats.org/officeDocument/2006/relationships/tags" Target="../tags/tag191.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tags" Target="../tags/tag188.xml"/><Relationship Id="rId1" Type="http://schemas.openxmlformats.org/officeDocument/2006/relationships/tags" Target="../tags/tag179.xml"/></Relationships>
</file>

<file path=ppt/slides/_rels/slide11.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4" Type="http://schemas.openxmlformats.org/officeDocument/2006/relationships/notesSlide" Target="../notesSlides/notesSlide10.xml"/><Relationship Id="rId33" Type="http://schemas.openxmlformats.org/officeDocument/2006/relationships/slideLayout" Target="../slideLayouts/slideLayout4.xml"/><Relationship Id="rId32" Type="http://schemas.openxmlformats.org/officeDocument/2006/relationships/tags" Target="../tags/tag242.xml"/><Relationship Id="rId31" Type="http://schemas.openxmlformats.org/officeDocument/2006/relationships/tags" Target="../tags/tag241.xml"/><Relationship Id="rId30" Type="http://schemas.openxmlformats.org/officeDocument/2006/relationships/tags" Target="../tags/tag240.xml"/><Relationship Id="rId3" Type="http://schemas.openxmlformats.org/officeDocument/2006/relationships/tags" Target="../tags/tag215.xml"/><Relationship Id="rId29" Type="http://schemas.openxmlformats.org/officeDocument/2006/relationships/tags" Target="../tags/tag239.xml"/><Relationship Id="rId28" Type="http://schemas.openxmlformats.org/officeDocument/2006/relationships/tags" Target="../tags/tag238.xml"/><Relationship Id="rId27" Type="http://schemas.openxmlformats.org/officeDocument/2006/relationships/tags" Target="../tags/tag237.xml"/><Relationship Id="rId26" Type="http://schemas.openxmlformats.org/officeDocument/2006/relationships/tags" Target="../tags/tag236.xml"/><Relationship Id="rId25" Type="http://schemas.openxmlformats.org/officeDocument/2006/relationships/tags" Target="../tags/tag235.xml"/><Relationship Id="rId24" Type="http://schemas.openxmlformats.org/officeDocument/2006/relationships/image" Target="../media/image42.jpeg"/><Relationship Id="rId23" Type="http://schemas.openxmlformats.org/officeDocument/2006/relationships/image" Target="../media/image41.jpeg"/><Relationship Id="rId22" Type="http://schemas.openxmlformats.org/officeDocument/2006/relationships/tags" Target="../tags/tag234.xml"/><Relationship Id="rId21" Type="http://schemas.openxmlformats.org/officeDocument/2006/relationships/tags" Target="../tags/tag233.xml"/><Relationship Id="rId20" Type="http://schemas.openxmlformats.org/officeDocument/2006/relationships/tags" Target="../tags/tag232.xml"/><Relationship Id="rId2" Type="http://schemas.openxmlformats.org/officeDocument/2006/relationships/tags" Target="../tags/tag214.xml"/><Relationship Id="rId19" Type="http://schemas.openxmlformats.org/officeDocument/2006/relationships/tags" Target="../tags/tag231.xml"/><Relationship Id="rId18" Type="http://schemas.openxmlformats.org/officeDocument/2006/relationships/tags" Target="../tags/tag230.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tags" Target="../tags/tag213.xml"/></Relationships>
</file>

<file path=ppt/slides/_rels/slide12.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tags" Target="../tags/tag250.xml"/><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8" Type="http://schemas.openxmlformats.org/officeDocument/2006/relationships/notesSlide" Target="../notesSlides/notesSlide11.xml"/><Relationship Id="rId37" Type="http://schemas.openxmlformats.org/officeDocument/2006/relationships/slideLayout" Target="../slideLayouts/slideLayout4.xml"/><Relationship Id="rId36" Type="http://schemas.openxmlformats.org/officeDocument/2006/relationships/tags" Target="../tags/tag274.xml"/><Relationship Id="rId35" Type="http://schemas.openxmlformats.org/officeDocument/2006/relationships/tags" Target="../tags/tag273.xml"/><Relationship Id="rId34" Type="http://schemas.openxmlformats.org/officeDocument/2006/relationships/tags" Target="../tags/tag272.xml"/><Relationship Id="rId33" Type="http://schemas.openxmlformats.org/officeDocument/2006/relationships/tags" Target="../tags/tag271.xml"/><Relationship Id="rId32" Type="http://schemas.openxmlformats.org/officeDocument/2006/relationships/tags" Target="../tags/tag270.xml"/><Relationship Id="rId31" Type="http://schemas.openxmlformats.org/officeDocument/2006/relationships/tags" Target="../tags/tag269.xml"/><Relationship Id="rId30" Type="http://schemas.openxmlformats.org/officeDocument/2006/relationships/tags" Target="../tags/tag268.xml"/><Relationship Id="rId3" Type="http://schemas.openxmlformats.org/officeDocument/2006/relationships/tags" Target="../tags/tag245.xml"/><Relationship Id="rId29" Type="http://schemas.openxmlformats.org/officeDocument/2006/relationships/tags" Target="../tags/tag267.xml"/><Relationship Id="rId28" Type="http://schemas.openxmlformats.org/officeDocument/2006/relationships/image" Target="../media/image46.jpeg"/><Relationship Id="rId27" Type="http://schemas.openxmlformats.org/officeDocument/2006/relationships/tags" Target="../tags/tag266.xml"/><Relationship Id="rId26" Type="http://schemas.openxmlformats.org/officeDocument/2006/relationships/image" Target="../media/image45.jpeg"/><Relationship Id="rId25" Type="http://schemas.openxmlformats.org/officeDocument/2006/relationships/tags" Target="../tags/tag265.xml"/><Relationship Id="rId24" Type="http://schemas.openxmlformats.org/officeDocument/2006/relationships/image" Target="../media/image44.jpeg"/><Relationship Id="rId23" Type="http://schemas.openxmlformats.org/officeDocument/2006/relationships/tags" Target="../tags/tag264.xml"/><Relationship Id="rId22" Type="http://schemas.openxmlformats.org/officeDocument/2006/relationships/image" Target="../media/image43.jpeg"/><Relationship Id="rId21" Type="http://schemas.openxmlformats.org/officeDocument/2006/relationships/tags" Target="../tags/tag263.xml"/><Relationship Id="rId20" Type="http://schemas.openxmlformats.org/officeDocument/2006/relationships/tags" Target="../tags/tag262.xml"/><Relationship Id="rId2" Type="http://schemas.openxmlformats.org/officeDocument/2006/relationships/tags" Target="../tags/tag244.xml"/><Relationship Id="rId19" Type="http://schemas.openxmlformats.org/officeDocument/2006/relationships/tags" Target="../tags/tag261.xml"/><Relationship Id="rId18" Type="http://schemas.openxmlformats.org/officeDocument/2006/relationships/tags" Target="../tags/tag260.xml"/><Relationship Id="rId17" Type="http://schemas.openxmlformats.org/officeDocument/2006/relationships/tags" Target="../tags/tag259.xml"/><Relationship Id="rId16" Type="http://schemas.openxmlformats.org/officeDocument/2006/relationships/tags" Target="../tags/tag258.xml"/><Relationship Id="rId15" Type="http://schemas.openxmlformats.org/officeDocument/2006/relationships/tags" Target="../tags/tag257.xml"/><Relationship Id="rId14" Type="http://schemas.openxmlformats.org/officeDocument/2006/relationships/tags" Target="../tags/tag256.xml"/><Relationship Id="rId13" Type="http://schemas.openxmlformats.org/officeDocument/2006/relationships/tags" Target="../tags/tag255.xml"/><Relationship Id="rId12" Type="http://schemas.openxmlformats.org/officeDocument/2006/relationships/tags" Target="../tags/tag254.xml"/><Relationship Id="rId11" Type="http://schemas.openxmlformats.org/officeDocument/2006/relationships/tags" Target="../tags/tag253.xml"/><Relationship Id="rId10" Type="http://schemas.openxmlformats.org/officeDocument/2006/relationships/tags" Target="../tags/tag252.xml"/><Relationship Id="rId1" Type="http://schemas.openxmlformats.org/officeDocument/2006/relationships/tags" Target="../tags/tag243.xml"/></Relationships>
</file>

<file path=ppt/slides/_rels/slide13.xml.rels><?xml version="1.0" encoding="UTF-8" standalone="yes"?>
<Relationships xmlns="http://schemas.openxmlformats.org/package/2006/relationships"><Relationship Id="rId9" Type="http://schemas.openxmlformats.org/officeDocument/2006/relationships/tags" Target="../tags/tag280.xml"/><Relationship Id="rId8" Type="http://schemas.openxmlformats.org/officeDocument/2006/relationships/tags" Target="../tags/tag279.xml"/><Relationship Id="rId7" Type="http://schemas.openxmlformats.org/officeDocument/2006/relationships/tags" Target="../tags/tag278.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image" Target="../media/image49.png"/><Relationship Id="rId33" Type="http://schemas.openxmlformats.org/officeDocument/2006/relationships/notesSlide" Target="../notesSlides/notesSlide12.xml"/><Relationship Id="rId32" Type="http://schemas.openxmlformats.org/officeDocument/2006/relationships/slideLayout" Target="../slideLayouts/slideLayout4.xml"/><Relationship Id="rId31" Type="http://schemas.openxmlformats.org/officeDocument/2006/relationships/tags" Target="../tags/tag302.xml"/><Relationship Id="rId30" Type="http://schemas.openxmlformats.org/officeDocument/2006/relationships/tags" Target="../tags/tag301.xml"/><Relationship Id="rId3" Type="http://schemas.openxmlformats.org/officeDocument/2006/relationships/image" Target="../media/image48.jpeg"/><Relationship Id="rId29" Type="http://schemas.openxmlformats.org/officeDocument/2006/relationships/tags" Target="../tags/tag300.xml"/><Relationship Id="rId28" Type="http://schemas.openxmlformats.org/officeDocument/2006/relationships/tags" Target="../tags/tag299.xml"/><Relationship Id="rId27" Type="http://schemas.openxmlformats.org/officeDocument/2006/relationships/tags" Target="../tags/tag298.xml"/><Relationship Id="rId26" Type="http://schemas.openxmlformats.org/officeDocument/2006/relationships/tags" Target="../tags/tag297.xml"/><Relationship Id="rId25" Type="http://schemas.openxmlformats.org/officeDocument/2006/relationships/tags" Target="../tags/tag296.xml"/><Relationship Id="rId24" Type="http://schemas.openxmlformats.org/officeDocument/2006/relationships/tags" Target="../tags/tag295.xml"/><Relationship Id="rId23" Type="http://schemas.openxmlformats.org/officeDocument/2006/relationships/tags" Target="../tags/tag294.xml"/><Relationship Id="rId22" Type="http://schemas.openxmlformats.org/officeDocument/2006/relationships/tags" Target="../tags/tag293.xml"/><Relationship Id="rId21" Type="http://schemas.openxmlformats.org/officeDocument/2006/relationships/tags" Target="../tags/tag292.xml"/><Relationship Id="rId20" Type="http://schemas.openxmlformats.org/officeDocument/2006/relationships/tags" Target="../tags/tag291.xml"/><Relationship Id="rId2" Type="http://schemas.openxmlformats.org/officeDocument/2006/relationships/image" Target="../media/image47.jpeg"/><Relationship Id="rId19" Type="http://schemas.openxmlformats.org/officeDocument/2006/relationships/tags" Target="../tags/tag290.xml"/><Relationship Id="rId18" Type="http://schemas.openxmlformats.org/officeDocument/2006/relationships/tags" Target="../tags/tag289.xml"/><Relationship Id="rId17" Type="http://schemas.openxmlformats.org/officeDocument/2006/relationships/tags" Target="../tags/tag288.xml"/><Relationship Id="rId16" Type="http://schemas.openxmlformats.org/officeDocument/2006/relationships/tags" Target="../tags/tag287.xml"/><Relationship Id="rId15" Type="http://schemas.openxmlformats.org/officeDocument/2006/relationships/tags" Target="../tags/tag286.xml"/><Relationship Id="rId14" Type="http://schemas.openxmlformats.org/officeDocument/2006/relationships/tags" Target="../tags/tag285.xml"/><Relationship Id="rId13" Type="http://schemas.openxmlformats.org/officeDocument/2006/relationships/tags" Target="../tags/tag284.xml"/><Relationship Id="rId12" Type="http://schemas.openxmlformats.org/officeDocument/2006/relationships/tags" Target="../tags/tag283.xml"/><Relationship Id="rId11" Type="http://schemas.openxmlformats.org/officeDocument/2006/relationships/tags" Target="../tags/tag282.xml"/><Relationship Id="rId10" Type="http://schemas.openxmlformats.org/officeDocument/2006/relationships/tags" Target="../tags/tag281.xml"/><Relationship Id="rId1" Type="http://schemas.openxmlformats.org/officeDocument/2006/relationships/tags" Target="../tags/tag275.xml"/></Relationships>
</file>

<file path=ppt/slides/_rels/slide14.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1" Type="http://schemas.openxmlformats.org/officeDocument/2006/relationships/notesSlide" Target="../notesSlides/notesSlide13.xml"/><Relationship Id="rId30" Type="http://schemas.openxmlformats.org/officeDocument/2006/relationships/vmlDrawing" Target="../drawings/vmlDrawing1.vml"/><Relationship Id="rId3" Type="http://schemas.openxmlformats.org/officeDocument/2006/relationships/tags" Target="../tags/tag305.xml"/><Relationship Id="rId29" Type="http://schemas.openxmlformats.org/officeDocument/2006/relationships/slideLayout" Target="../slideLayouts/slideLayout4.xml"/><Relationship Id="rId28" Type="http://schemas.openxmlformats.org/officeDocument/2006/relationships/tags" Target="../tags/tag327.xml"/><Relationship Id="rId27" Type="http://schemas.openxmlformats.org/officeDocument/2006/relationships/tags" Target="../tags/tag326.xml"/><Relationship Id="rId26" Type="http://schemas.openxmlformats.org/officeDocument/2006/relationships/tags" Target="../tags/tag325.xml"/><Relationship Id="rId25" Type="http://schemas.openxmlformats.org/officeDocument/2006/relationships/tags" Target="../tags/tag324.xml"/><Relationship Id="rId24" Type="http://schemas.openxmlformats.org/officeDocument/2006/relationships/tags" Target="../tags/tag323.xml"/><Relationship Id="rId23" Type="http://schemas.openxmlformats.org/officeDocument/2006/relationships/tags" Target="../tags/tag322.xml"/><Relationship Id="rId22" Type="http://schemas.openxmlformats.org/officeDocument/2006/relationships/tags" Target="../tags/tag321.xml"/><Relationship Id="rId21" Type="http://schemas.openxmlformats.org/officeDocument/2006/relationships/tags" Target="../tags/tag320.xml"/><Relationship Id="rId20" Type="http://schemas.openxmlformats.org/officeDocument/2006/relationships/image" Target="../media/image51.emf"/><Relationship Id="rId2" Type="http://schemas.openxmlformats.org/officeDocument/2006/relationships/tags" Target="../tags/tag304.xml"/><Relationship Id="rId19" Type="http://schemas.openxmlformats.org/officeDocument/2006/relationships/oleObject" Target="../embeddings/oleObject1.bin"/><Relationship Id="rId18" Type="http://schemas.openxmlformats.org/officeDocument/2006/relationships/image" Target="../media/image50.jpeg"/><Relationship Id="rId17" Type="http://schemas.openxmlformats.org/officeDocument/2006/relationships/tags" Target="../tags/tag319.xml"/><Relationship Id="rId16" Type="http://schemas.openxmlformats.org/officeDocument/2006/relationships/tags" Target="../tags/tag318.xml"/><Relationship Id="rId15" Type="http://schemas.openxmlformats.org/officeDocument/2006/relationships/tags" Target="../tags/tag317.xml"/><Relationship Id="rId14" Type="http://schemas.openxmlformats.org/officeDocument/2006/relationships/tags" Target="../tags/tag316.xml"/><Relationship Id="rId13" Type="http://schemas.openxmlformats.org/officeDocument/2006/relationships/tags" Target="../tags/tag315.xml"/><Relationship Id="rId12" Type="http://schemas.openxmlformats.org/officeDocument/2006/relationships/tags" Target="../tags/tag314.xml"/><Relationship Id="rId11" Type="http://schemas.openxmlformats.org/officeDocument/2006/relationships/tags" Target="../tags/tag313.xml"/><Relationship Id="rId10" Type="http://schemas.openxmlformats.org/officeDocument/2006/relationships/tags" Target="../tags/tag312.xml"/><Relationship Id="rId1" Type="http://schemas.openxmlformats.org/officeDocument/2006/relationships/tags" Target="../tags/tag303.xml"/></Relationships>
</file>

<file path=ppt/slides/_rels/slide15.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 Type="http://schemas.openxmlformats.org/officeDocument/2006/relationships/tags" Target="../tags/tag331.xml"/><Relationship Id="rId34" Type="http://schemas.openxmlformats.org/officeDocument/2006/relationships/notesSlide" Target="../notesSlides/notesSlide14.xml"/><Relationship Id="rId33" Type="http://schemas.openxmlformats.org/officeDocument/2006/relationships/slideLayout" Target="../slideLayouts/slideLayout4.xml"/><Relationship Id="rId32" Type="http://schemas.openxmlformats.org/officeDocument/2006/relationships/tags" Target="../tags/tag357.xml"/><Relationship Id="rId31" Type="http://schemas.openxmlformats.org/officeDocument/2006/relationships/tags" Target="../tags/tag356.xml"/><Relationship Id="rId30" Type="http://schemas.openxmlformats.org/officeDocument/2006/relationships/tags" Target="../tags/tag355.xml"/><Relationship Id="rId3" Type="http://schemas.openxmlformats.org/officeDocument/2006/relationships/tags" Target="../tags/tag330.xml"/><Relationship Id="rId29" Type="http://schemas.openxmlformats.org/officeDocument/2006/relationships/tags" Target="../tags/tag354.xml"/><Relationship Id="rId28" Type="http://schemas.openxmlformats.org/officeDocument/2006/relationships/tags" Target="../tags/tag353.xml"/><Relationship Id="rId27" Type="http://schemas.openxmlformats.org/officeDocument/2006/relationships/tags" Target="../tags/tag352.xml"/><Relationship Id="rId26" Type="http://schemas.openxmlformats.org/officeDocument/2006/relationships/tags" Target="../tags/tag351.xml"/><Relationship Id="rId25" Type="http://schemas.openxmlformats.org/officeDocument/2006/relationships/tags" Target="../tags/tag350.xml"/><Relationship Id="rId24" Type="http://schemas.openxmlformats.org/officeDocument/2006/relationships/tags" Target="../tags/tag349.xml"/><Relationship Id="rId23" Type="http://schemas.openxmlformats.org/officeDocument/2006/relationships/tags" Target="../tags/tag348.xml"/><Relationship Id="rId22" Type="http://schemas.openxmlformats.org/officeDocument/2006/relationships/tags" Target="../tags/tag347.xml"/><Relationship Id="rId21" Type="http://schemas.openxmlformats.org/officeDocument/2006/relationships/tags" Target="../tags/tag346.xml"/><Relationship Id="rId20" Type="http://schemas.openxmlformats.org/officeDocument/2006/relationships/tags" Target="../tags/tag345.xml"/><Relationship Id="rId2" Type="http://schemas.openxmlformats.org/officeDocument/2006/relationships/tags" Target="../tags/tag329.xml"/><Relationship Id="rId19" Type="http://schemas.openxmlformats.org/officeDocument/2006/relationships/tags" Target="../tags/tag344.xml"/><Relationship Id="rId18" Type="http://schemas.openxmlformats.org/officeDocument/2006/relationships/tags" Target="../tags/tag343.xml"/><Relationship Id="rId17" Type="http://schemas.openxmlformats.org/officeDocument/2006/relationships/tags" Target="../tags/tag342.xml"/><Relationship Id="rId16" Type="http://schemas.openxmlformats.org/officeDocument/2006/relationships/tags" Target="../tags/tag341.xml"/><Relationship Id="rId15" Type="http://schemas.openxmlformats.org/officeDocument/2006/relationships/tags" Target="../tags/tag340.xml"/><Relationship Id="rId14" Type="http://schemas.openxmlformats.org/officeDocument/2006/relationships/image" Target="../media/image53.jpeg"/><Relationship Id="rId13" Type="http://schemas.openxmlformats.org/officeDocument/2006/relationships/tags" Target="../tags/tag339.xml"/><Relationship Id="rId12" Type="http://schemas.openxmlformats.org/officeDocument/2006/relationships/image" Target="../media/image52.jpeg"/><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tags" Target="../tags/tag328.xml"/></Relationships>
</file>

<file path=ppt/slides/_rels/slide16.xml.rels><?xml version="1.0" encoding="UTF-8" standalone="yes"?>
<Relationships xmlns="http://schemas.openxmlformats.org/package/2006/relationships"><Relationship Id="rId9" Type="http://schemas.openxmlformats.org/officeDocument/2006/relationships/tags" Target="../tags/tag366.xml"/><Relationship Id="rId8" Type="http://schemas.openxmlformats.org/officeDocument/2006/relationships/tags" Target="../tags/tag365.xml"/><Relationship Id="rId7" Type="http://schemas.openxmlformats.org/officeDocument/2006/relationships/tags" Target="../tags/tag364.xml"/><Relationship Id="rId6" Type="http://schemas.openxmlformats.org/officeDocument/2006/relationships/tags" Target="../tags/tag363.xml"/><Relationship Id="rId5" Type="http://schemas.openxmlformats.org/officeDocument/2006/relationships/tags" Target="../tags/tag362.xml"/><Relationship Id="rId4" Type="http://schemas.openxmlformats.org/officeDocument/2006/relationships/tags" Target="../tags/tag361.xml"/><Relationship Id="rId3" Type="http://schemas.openxmlformats.org/officeDocument/2006/relationships/tags" Target="../tags/tag360.xml"/><Relationship Id="rId28" Type="http://schemas.openxmlformats.org/officeDocument/2006/relationships/notesSlide" Target="../notesSlides/notesSlide15.xml"/><Relationship Id="rId27" Type="http://schemas.openxmlformats.org/officeDocument/2006/relationships/slideLayout" Target="../slideLayouts/slideLayout4.xml"/><Relationship Id="rId26" Type="http://schemas.openxmlformats.org/officeDocument/2006/relationships/image" Target="../media/image54.png"/><Relationship Id="rId25" Type="http://schemas.openxmlformats.org/officeDocument/2006/relationships/tags" Target="../tags/tag382.xml"/><Relationship Id="rId24" Type="http://schemas.openxmlformats.org/officeDocument/2006/relationships/tags" Target="../tags/tag381.xml"/><Relationship Id="rId23" Type="http://schemas.openxmlformats.org/officeDocument/2006/relationships/tags" Target="../tags/tag380.xml"/><Relationship Id="rId22" Type="http://schemas.openxmlformats.org/officeDocument/2006/relationships/tags" Target="../tags/tag379.xml"/><Relationship Id="rId21" Type="http://schemas.openxmlformats.org/officeDocument/2006/relationships/tags" Target="../tags/tag378.xml"/><Relationship Id="rId20" Type="http://schemas.openxmlformats.org/officeDocument/2006/relationships/tags" Target="../tags/tag377.xml"/><Relationship Id="rId2" Type="http://schemas.openxmlformats.org/officeDocument/2006/relationships/tags" Target="../tags/tag359.xml"/><Relationship Id="rId19" Type="http://schemas.openxmlformats.org/officeDocument/2006/relationships/tags" Target="../tags/tag376.xml"/><Relationship Id="rId18" Type="http://schemas.openxmlformats.org/officeDocument/2006/relationships/tags" Target="../tags/tag375.xml"/><Relationship Id="rId17" Type="http://schemas.openxmlformats.org/officeDocument/2006/relationships/tags" Target="../tags/tag374.xml"/><Relationship Id="rId16" Type="http://schemas.openxmlformats.org/officeDocument/2006/relationships/tags" Target="../tags/tag373.xml"/><Relationship Id="rId15" Type="http://schemas.openxmlformats.org/officeDocument/2006/relationships/tags" Target="../tags/tag372.xml"/><Relationship Id="rId14" Type="http://schemas.openxmlformats.org/officeDocument/2006/relationships/tags" Target="../tags/tag371.xml"/><Relationship Id="rId13" Type="http://schemas.openxmlformats.org/officeDocument/2006/relationships/tags" Target="../tags/tag370.xml"/><Relationship Id="rId12" Type="http://schemas.openxmlformats.org/officeDocument/2006/relationships/tags" Target="../tags/tag369.xml"/><Relationship Id="rId11" Type="http://schemas.openxmlformats.org/officeDocument/2006/relationships/tags" Target="../tags/tag368.xml"/><Relationship Id="rId10" Type="http://schemas.openxmlformats.org/officeDocument/2006/relationships/tags" Target="../tags/tag367.xml"/><Relationship Id="rId1" Type="http://schemas.openxmlformats.org/officeDocument/2006/relationships/tags" Target="../tags/tag358.xml"/></Relationships>
</file>

<file path=ppt/slides/_rels/slide17.xml.rels><?xml version="1.0" encoding="UTF-8" standalone="yes"?>
<Relationships xmlns="http://schemas.openxmlformats.org/package/2006/relationships"><Relationship Id="rId9" Type="http://schemas.openxmlformats.org/officeDocument/2006/relationships/tags" Target="../tags/tag391.xml"/><Relationship Id="rId8" Type="http://schemas.openxmlformats.org/officeDocument/2006/relationships/tags" Target="../tags/tag390.xml"/><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tags" Target="../tags/tag386.xml"/><Relationship Id="rId35" Type="http://schemas.openxmlformats.org/officeDocument/2006/relationships/notesSlide" Target="../notesSlides/notesSlide16.xml"/><Relationship Id="rId34" Type="http://schemas.openxmlformats.org/officeDocument/2006/relationships/slideLayout" Target="../slideLayouts/slideLayout4.xml"/><Relationship Id="rId33" Type="http://schemas.openxmlformats.org/officeDocument/2006/relationships/image" Target="../media/image58.png"/><Relationship Id="rId32" Type="http://schemas.openxmlformats.org/officeDocument/2006/relationships/tags" Target="../tags/tag411.xml"/><Relationship Id="rId31" Type="http://schemas.openxmlformats.org/officeDocument/2006/relationships/image" Target="../media/image57.png"/><Relationship Id="rId30" Type="http://schemas.openxmlformats.org/officeDocument/2006/relationships/tags" Target="../tags/tag410.xml"/><Relationship Id="rId3" Type="http://schemas.openxmlformats.org/officeDocument/2006/relationships/tags" Target="../tags/tag385.xml"/><Relationship Id="rId29" Type="http://schemas.openxmlformats.org/officeDocument/2006/relationships/image" Target="../media/image56.jpeg"/><Relationship Id="rId28" Type="http://schemas.openxmlformats.org/officeDocument/2006/relationships/tags" Target="../tags/tag409.xml"/><Relationship Id="rId27" Type="http://schemas.openxmlformats.org/officeDocument/2006/relationships/image" Target="../media/image55.png"/><Relationship Id="rId26" Type="http://schemas.openxmlformats.org/officeDocument/2006/relationships/tags" Target="../tags/tag408.xml"/><Relationship Id="rId25" Type="http://schemas.openxmlformats.org/officeDocument/2006/relationships/tags" Target="../tags/tag407.xml"/><Relationship Id="rId24" Type="http://schemas.openxmlformats.org/officeDocument/2006/relationships/tags" Target="../tags/tag406.xml"/><Relationship Id="rId23" Type="http://schemas.openxmlformats.org/officeDocument/2006/relationships/tags" Target="../tags/tag405.xml"/><Relationship Id="rId22" Type="http://schemas.openxmlformats.org/officeDocument/2006/relationships/tags" Target="../tags/tag404.xml"/><Relationship Id="rId21" Type="http://schemas.openxmlformats.org/officeDocument/2006/relationships/tags" Target="../tags/tag403.xml"/><Relationship Id="rId20" Type="http://schemas.openxmlformats.org/officeDocument/2006/relationships/tags" Target="../tags/tag402.xml"/><Relationship Id="rId2" Type="http://schemas.openxmlformats.org/officeDocument/2006/relationships/tags" Target="../tags/tag384.xml"/><Relationship Id="rId19" Type="http://schemas.openxmlformats.org/officeDocument/2006/relationships/tags" Target="../tags/tag401.xml"/><Relationship Id="rId18" Type="http://schemas.openxmlformats.org/officeDocument/2006/relationships/tags" Target="../tags/tag400.xml"/><Relationship Id="rId17" Type="http://schemas.openxmlformats.org/officeDocument/2006/relationships/tags" Target="../tags/tag399.xml"/><Relationship Id="rId16" Type="http://schemas.openxmlformats.org/officeDocument/2006/relationships/tags" Target="../tags/tag398.xml"/><Relationship Id="rId15" Type="http://schemas.openxmlformats.org/officeDocument/2006/relationships/tags" Target="../tags/tag397.xml"/><Relationship Id="rId14" Type="http://schemas.openxmlformats.org/officeDocument/2006/relationships/tags" Target="../tags/tag396.xml"/><Relationship Id="rId13" Type="http://schemas.openxmlformats.org/officeDocument/2006/relationships/tags" Target="../tags/tag395.xml"/><Relationship Id="rId12" Type="http://schemas.openxmlformats.org/officeDocument/2006/relationships/tags" Target="../tags/tag394.xml"/><Relationship Id="rId11" Type="http://schemas.openxmlformats.org/officeDocument/2006/relationships/tags" Target="../tags/tag393.xml"/><Relationship Id="rId10" Type="http://schemas.openxmlformats.org/officeDocument/2006/relationships/tags" Target="../tags/tag392.xml"/><Relationship Id="rId1" Type="http://schemas.openxmlformats.org/officeDocument/2006/relationships/tags" Target="../tags/tag383.xml"/></Relationships>
</file>

<file path=ppt/slides/_rels/slide18.xml.rels><?xml version="1.0" encoding="UTF-8" standalone="yes"?>
<Relationships xmlns="http://schemas.openxmlformats.org/package/2006/relationships"><Relationship Id="rId9" Type="http://schemas.openxmlformats.org/officeDocument/2006/relationships/tags" Target="../tags/tag420.xml"/><Relationship Id="rId8" Type="http://schemas.openxmlformats.org/officeDocument/2006/relationships/tags" Target="../tags/tag419.xml"/><Relationship Id="rId7" Type="http://schemas.openxmlformats.org/officeDocument/2006/relationships/tags" Target="../tags/tag418.xml"/><Relationship Id="rId6" Type="http://schemas.openxmlformats.org/officeDocument/2006/relationships/tags" Target="../tags/tag417.xml"/><Relationship Id="rId5" Type="http://schemas.openxmlformats.org/officeDocument/2006/relationships/tags" Target="../tags/tag416.xml"/><Relationship Id="rId40" Type="http://schemas.openxmlformats.org/officeDocument/2006/relationships/notesSlide" Target="../notesSlides/notesSlide17.xml"/><Relationship Id="rId4" Type="http://schemas.openxmlformats.org/officeDocument/2006/relationships/tags" Target="../tags/tag415.xml"/><Relationship Id="rId39" Type="http://schemas.openxmlformats.org/officeDocument/2006/relationships/slideLayout" Target="../slideLayouts/slideLayout4.xml"/><Relationship Id="rId38" Type="http://schemas.openxmlformats.org/officeDocument/2006/relationships/tags" Target="../tags/tag445.xml"/><Relationship Id="rId37" Type="http://schemas.openxmlformats.org/officeDocument/2006/relationships/tags" Target="../tags/tag444.xml"/><Relationship Id="rId36" Type="http://schemas.openxmlformats.org/officeDocument/2006/relationships/tags" Target="../tags/tag443.xml"/><Relationship Id="rId35" Type="http://schemas.openxmlformats.org/officeDocument/2006/relationships/tags" Target="../tags/tag442.xml"/><Relationship Id="rId34" Type="http://schemas.openxmlformats.org/officeDocument/2006/relationships/tags" Target="../tags/tag441.xml"/><Relationship Id="rId33" Type="http://schemas.openxmlformats.org/officeDocument/2006/relationships/tags" Target="../tags/tag440.xml"/><Relationship Id="rId32" Type="http://schemas.openxmlformats.org/officeDocument/2006/relationships/tags" Target="../tags/tag439.xml"/><Relationship Id="rId31" Type="http://schemas.openxmlformats.org/officeDocument/2006/relationships/tags" Target="../tags/tag438.xml"/><Relationship Id="rId30" Type="http://schemas.openxmlformats.org/officeDocument/2006/relationships/tags" Target="../tags/tag437.xml"/><Relationship Id="rId3" Type="http://schemas.openxmlformats.org/officeDocument/2006/relationships/tags" Target="../tags/tag414.xml"/><Relationship Id="rId29" Type="http://schemas.openxmlformats.org/officeDocument/2006/relationships/tags" Target="../tags/tag436.xml"/><Relationship Id="rId28" Type="http://schemas.openxmlformats.org/officeDocument/2006/relationships/image" Target="../media/image62.jpeg"/><Relationship Id="rId27" Type="http://schemas.openxmlformats.org/officeDocument/2006/relationships/tags" Target="../tags/tag435.xml"/><Relationship Id="rId26" Type="http://schemas.openxmlformats.org/officeDocument/2006/relationships/image" Target="../media/image61.png"/><Relationship Id="rId25" Type="http://schemas.openxmlformats.org/officeDocument/2006/relationships/tags" Target="../tags/tag434.xml"/><Relationship Id="rId24" Type="http://schemas.openxmlformats.org/officeDocument/2006/relationships/image" Target="../media/image60.jpeg"/><Relationship Id="rId23" Type="http://schemas.openxmlformats.org/officeDocument/2006/relationships/tags" Target="../tags/tag433.xml"/><Relationship Id="rId22" Type="http://schemas.openxmlformats.org/officeDocument/2006/relationships/image" Target="../media/image59.jpeg"/><Relationship Id="rId21" Type="http://schemas.openxmlformats.org/officeDocument/2006/relationships/tags" Target="../tags/tag432.xml"/><Relationship Id="rId20" Type="http://schemas.openxmlformats.org/officeDocument/2006/relationships/tags" Target="../tags/tag431.xml"/><Relationship Id="rId2" Type="http://schemas.openxmlformats.org/officeDocument/2006/relationships/tags" Target="../tags/tag413.xml"/><Relationship Id="rId19" Type="http://schemas.openxmlformats.org/officeDocument/2006/relationships/tags" Target="../tags/tag430.xml"/><Relationship Id="rId18" Type="http://schemas.openxmlformats.org/officeDocument/2006/relationships/tags" Target="../tags/tag429.xml"/><Relationship Id="rId17" Type="http://schemas.openxmlformats.org/officeDocument/2006/relationships/tags" Target="../tags/tag428.xml"/><Relationship Id="rId16" Type="http://schemas.openxmlformats.org/officeDocument/2006/relationships/tags" Target="../tags/tag427.xml"/><Relationship Id="rId15" Type="http://schemas.openxmlformats.org/officeDocument/2006/relationships/tags" Target="../tags/tag426.xml"/><Relationship Id="rId14" Type="http://schemas.openxmlformats.org/officeDocument/2006/relationships/tags" Target="../tags/tag425.xml"/><Relationship Id="rId13" Type="http://schemas.openxmlformats.org/officeDocument/2006/relationships/tags" Target="../tags/tag424.xml"/><Relationship Id="rId12" Type="http://schemas.openxmlformats.org/officeDocument/2006/relationships/tags" Target="../tags/tag423.xml"/><Relationship Id="rId11" Type="http://schemas.openxmlformats.org/officeDocument/2006/relationships/tags" Target="../tags/tag422.xml"/><Relationship Id="rId10" Type="http://schemas.openxmlformats.org/officeDocument/2006/relationships/tags" Target="../tags/tag421.xml"/><Relationship Id="rId1" Type="http://schemas.openxmlformats.org/officeDocument/2006/relationships/tags" Target="../tags/tag412.xml"/></Relationships>
</file>

<file path=ppt/slides/_rels/slide19.xml.rels><?xml version="1.0" encoding="UTF-8" standalone="yes"?>
<Relationships xmlns="http://schemas.openxmlformats.org/package/2006/relationships"><Relationship Id="rId9" Type="http://schemas.openxmlformats.org/officeDocument/2006/relationships/tags" Target="../tags/tag454.xml"/><Relationship Id="rId8" Type="http://schemas.openxmlformats.org/officeDocument/2006/relationships/tags" Target="../tags/tag453.xml"/><Relationship Id="rId7" Type="http://schemas.openxmlformats.org/officeDocument/2006/relationships/tags" Target="../tags/tag452.xml"/><Relationship Id="rId6" Type="http://schemas.openxmlformats.org/officeDocument/2006/relationships/tags" Target="../tags/tag451.xml"/><Relationship Id="rId5" Type="http://schemas.openxmlformats.org/officeDocument/2006/relationships/tags" Target="../tags/tag450.xml"/><Relationship Id="rId40" Type="http://schemas.openxmlformats.org/officeDocument/2006/relationships/notesSlide" Target="../notesSlides/notesSlide18.xml"/><Relationship Id="rId4" Type="http://schemas.openxmlformats.org/officeDocument/2006/relationships/tags" Target="../tags/tag449.xml"/><Relationship Id="rId39" Type="http://schemas.openxmlformats.org/officeDocument/2006/relationships/slideLayout" Target="../slideLayouts/slideLayout4.xml"/><Relationship Id="rId38" Type="http://schemas.openxmlformats.org/officeDocument/2006/relationships/tags" Target="../tags/tag479.xml"/><Relationship Id="rId37" Type="http://schemas.openxmlformats.org/officeDocument/2006/relationships/tags" Target="../tags/tag478.xml"/><Relationship Id="rId36" Type="http://schemas.openxmlformats.org/officeDocument/2006/relationships/tags" Target="../tags/tag477.xml"/><Relationship Id="rId35" Type="http://schemas.openxmlformats.org/officeDocument/2006/relationships/tags" Target="../tags/tag476.xml"/><Relationship Id="rId34" Type="http://schemas.openxmlformats.org/officeDocument/2006/relationships/tags" Target="../tags/tag475.xml"/><Relationship Id="rId33" Type="http://schemas.openxmlformats.org/officeDocument/2006/relationships/tags" Target="../tags/tag474.xml"/><Relationship Id="rId32" Type="http://schemas.openxmlformats.org/officeDocument/2006/relationships/tags" Target="../tags/tag473.xml"/><Relationship Id="rId31" Type="http://schemas.openxmlformats.org/officeDocument/2006/relationships/tags" Target="../tags/tag472.xml"/><Relationship Id="rId30" Type="http://schemas.openxmlformats.org/officeDocument/2006/relationships/image" Target="../media/image66.jpeg"/><Relationship Id="rId3" Type="http://schemas.openxmlformats.org/officeDocument/2006/relationships/tags" Target="../tags/tag448.xml"/><Relationship Id="rId29" Type="http://schemas.openxmlformats.org/officeDocument/2006/relationships/tags" Target="../tags/tag471.xml"/><Relationship Id="rId28" Type="http://schemas.openxmlformats.org/officeDocument/2006/relationships/image" Target="../media/image65.jpeg"/><Relationship Id="rId27" Type="http://schemas.openxmlformats.org/officeDocument/2006/relationships/tags" Target="../tags/tag470.xml"/><Relationship Id="rId26" Type="http://schemas.openxmlformats.org/officeDocument/2006/relationships/image" Target="../media/image64.jpeg"/><Relationship Id="rId25" Type="http://schemas.openxmlformats.org/officeDocument/2006/relationships/tags" Target="../tags/tag469.xml"/><Relationship Id="rId24" Type="http://schemas.openxmlformats.org/officeDocument/2006/relationships/image" Target="../media/image63.jpeg"/><Relationship Id="rId23" Type="http://schemas.openxmlformats.org/officeDocument/2006/relationships/tags" Target="../tags/tag468.xml"/><Relationship Id="rId22" Type="http://schemas.openxmlformats.org/officeDocument/2006/relationships/tags" Target="../tags/tag467.xml"/><Relationship Id="rId21" Type="http://schemas.openxmlformats.org/officeDocument/2006/relationships/tags" Target="../tags/tag466.xml"/><Relationship Id="rId20" Type="http://schemas.openxmlformats.org/officeDocument/2006/relationships/tags" Target="../tags/tag465.xml"/><Relationship Id="rId2" Type="http://schemas.openxmlformats.org/officeDocument/2006/relationships/tags" Target="../tags/tag447.xml"/><Relationship Id="rId19" Type="http://schemas.openxmlformats.org/officeDocument/2006/relationships/tags" Target="../tags/tag464.xml"/><Relationship Id="rId18" Type="http://schemas.openxmlformats.org/officeDocument/2006/relationships/tags" Target="../tags/tag463.xml"/><Relationship Id="rId17" Type="http://schemas.openxmlformats.org/officeDocument/2006/relationships/tags" Target="../tags/tag462.xml"/><Relationship Id="rId16" Type="http://schemas.openxmlformats.org/officeDocument/2006/relationships/tags" Target="../tags/tag461.xml"/><Relationship Id="rId15" Type="http://schemas.openxmlformats.org/officeDocument/2006/relationships/tags" Target="../tags/tag460.xml"/><Relationship Id="rId14" Type="http://schemas.openxmlformats.org/officeDocument/2006/relationships/tags" Target="../tags/tag459.xml"/><Relationship Id="rId13" Type="http://schemas.openxmlformats.org/officeDocument/2006/relationships/tags" Target="../tags/tag458.xml"/><Relationship Id="rId12" Type="http://schemas.openxmlformats.org/officeDocument/2006/relationships/tags" Target="../tags/tag457.xml"/><Relationship Id="rId11" Type="http://schemas.openxmlformats.org/officeDocument/2006/relationships/tags" Target="../tags/tag456.xml"/><Relationship Id="rId10" Type="http://schemas.openxmlformats.org/officeDocument/2006/relationships/tags" Target="../tags/tag455.xml"/><Relationship Id="rId1" Type="http://schemas.openxmlformats.org/officeDocument/2006/relationships/tags" Target="../tags/tag446.xml"/></Relationships>
</file>

<file path=ppt/slides/_rels/slide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2" Type="http://schemas.openxmlformats.org/officeDocument/2006/relationships/notesSlide" Target="../notesSlides/notesSlide1.xml"/><Relationship Id="rId11" Type="http://schemas.openxmlformats.org/officeDocument/2006/relationships/slideLayout" Target="../slideLayouts/slideLayout3.xml"/><Relationship Id="rId10" Type="http://schemas.openxmlformats.org/officeDocument/2006/relationships/tags" Target="../tags/tag14.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9" Type="http://schemas.openxmlformats.org/officeDocument/2006/relationships/tags" Target="../tags/tag488.xml"/><Relationship Id="rId8" Type="http://schemas.openxmlformats.org/officeDocument/2006/relationships/tags" Target="../tags/tag487.xml"/><Relationship Id="rId7" Type="http://schemas.openxmlformats.org/officeDocument/2006/relationships/tags" Target="../tags/tag486.xml"/><Relationship Id="rId6" Type="http://schemas.openxmlformats.org/officeDocument/2006/relationships/tags" Target="../tags/tag485.xml"/><Relationship Id="rId5" Type="http://schemas.openxmlformats.org/officeDocument/2006/relationships/tags" Target="../tags/tag484.xml"/><Relationship Id="rId4" Type="http://schemas.openxmlformats.org/officeDocument/2006/relationships/tags" Target="../tags/tag483.xml"/><Relationship Id="rId34" Type="http://schemas.openxmlformats.org/officeDocument/2006/relationships/notesSlide" Target="../notesSlides/notesSlide19.xml"/><Relationship Id="rId33" Type="http://schemas.openxmlformats.org/officeDocument/2006/relationships/slideLayout" Target="../slideLayouts/slideLayout4.xml"/><Relationship Id="rId32" Type="http://schemas.openxmlformats.org/officeDocument/2006/relationships/tags" Target="../tags/tag509.xml"/><Relationship Id="rId31" Type="http://schemas.openxmlformats.org/officeDocument/2006/relationships/tags" Target="../tags/tag508.xml"/><Relationship Id="rId30" Type="http://schemas.openxmlformats.org/officeDocument/2006/relationships/tags" Target="../tags/tag507.xml"/><Relationship Id="rId3" Type="http://schemas.openxmlformats.org/officeDocument/2006/relationships/tags" Target="../tags/tag482.xml"/><Relationship Id="rId29" Type="http://schemas.openxmlformats.org/officeDocument/2006/relationships/tags" Target="../tags/tag506.xml"/><Relationship Id="rId28" Type="http://schemas.openxmlformats.org/officeDocument/2006/relationships/tags" Target="../tags/tag505.xml"/><Relationship Id="rId27" Type="http://schemas.openxmlformats.org/officeDocument/2006/relationships/tags" Target="../tags/tag504.xml"/><Relationship Id="rId26" Type="http://schemas.openxmlformats.org/officeDocument/2006/relationships/tags" Target="../tags/tag503.xml"/><Relationship Id="rId25" Type="http://schemas.openxmlformats.org/officeDocument/2006/relationships/tags" Target="../tags/tag502.xml"/><Relationship Id="rId24" Type="http://schemas.openxmlformats.org/officeDocument/2006/relationships/tags" Target="../tags/tag501.xml"/><Relationship Id="rId23" Type="http://schemas.openxmlformats.org/officeDocument/2006/relationships/image" Target="../media/image68.png"/><Relationship Id="rId22" Type="http://schemas.openxmlformats.org/officeDocument/2006/relationships/tags" Target="../tags/tag500.xml"/><Relationship Id="rId21" Type="http://schemas.openxmlformats.org/officeDocument/2006/relationships/image" Target="../media/image67.jpeg"/><Relationship Id="rId20" Type="http://schemas.openxmlformats.org/officeDocument/2006/relationships/tags" Target="../tags/tag499.xml"/><Relationship Id="rId2" Type="http://schemas.openxmlformats.org/officeDocument/2006/relationships/tags" Target="../tags/tag481.xml"/><Relationship Id="rId19" Type="http://schemas.openxmlformats.org/officeDocument/2006/relationships/tags" Target="../tags/tag498.xml"/><Relationship Id="rId18" Type="http://schemas.openxmlformats.org/officeDocument/2006/relationships/tags" Target="../tags/tag497.xml"/><Relationship Id="rId17" Type="http://schemas.openxmlformats.org/officeDocument/2006/relationships/tags" Target="../tags/tag496.xml"/><Relationship Id="rId16" Type="http://schemas.openxmlformats.org/officeDocument/2006/relationships/tags" Target="../tags/tag495.xml"/><Relationship Id="rId15" Type="http://schemas.openxmlformats.org/officeDocument/2006/relationships/tags" Target="../tags/tag494.xml"/><Relationship Id="rId14" Type="http://schemas.openxmlformats.org/officeDocument/2006/relationships/tags" Target="../tags/tag493.xml"/><Relationship Id="rId13" Type="http://schemas.openxmlformats.org/officeDocument/2006/relationships/tags" Target="../tags/tag492.xml"/><Relationship Id="rId12" Type="http://schemas.openxmlformats.org/officeDocument/2006/relationships/tags" Target="../tags/tag491.xml"/><Relationship Id="rId11" Type="http://schemas.openxmlformats.org/officeDocument/2006/relationships/tags" Target="../tags/tag490.xml"/><Relationship Id="rId10" Type="http://schemas.openxmlformats.org/officeDocument/2006/relationships/tags" Target="../tags/tag489.xml"/><Relationship Id="rId1" Type="http://schemas.openxmlformats.org/officeDocument/2006/relationships/tags" Target="../tags/tag480.xml"/></Relationships>
</file>

<file path=ppt/slides/_rels/slide21.xml.rels><?xml version="1.0" encoding="UTF-8" standalone="yes"?>
<Relationships xmlns="http://schemas.openxmlformats.org/package/2006/relationships"><Relationship Id="rId9" Type="http://schemas.openxmlformats.org/officeDocument/2006/relationships/tags" Target="../tags/tag518.xml"/><Relationship Id="rId8" Type="http://schemas.openxmlformats.org/officeDocument/2006/relationships/tags" Target="../tags/tag517.xml"/><Relationship Id="rId7" Type="http://schemas.openxmlformats.org/officeDocument/2006/relationships/tags" Target="../tags/tag516.xml"/><Relationship Id="rId6" Type="http://schemas.openxmlformats.org/officeDocument/2006/relationships/tags" Target="../tags/tag515.xml"/><Relationship Id="rId5" Type="http://schemas.openxmlformats.org/officeDocument/2006/relationships/tags" Target="../tags/tag514.xml"/><Relationship Id="rId4" Type="http://schemas.openxmlformats.org/officeDocument/2006/relationships/tags" Target="../tags/tag513.xml"/><Relationship Id="rId33" Type="http://schemas.openxmlformats.org/officeDocument/2006/relationships/notesSlide" Target="../notesSlides/notesSlide20.xml"/><Relationship Id="rId32" Type="http://schemas.openxmlformats.org/officeDocument/2006/relationships/slideLayout" Target="../slideLayouts/slideLayout4.xml"/><Relationship Id="rId31" Type="http://schemas.openxmlformats.org/officeDocument/2006/relationships/tags" Target="../tags/tag538.xml"/><Relationship Id="rId30" Type="http://schemas.openxmlformats.org/officeDocument/2006/relationships/tags" Target="../tags/tag537.xml"/><Relationship Id="rId3" Type="http://schemas.openxmlformats.org/officeDocument/2006/relationships/tags" Target="../tags/tag512.xml"/><Relationship Id="rId29" Type="http://schemas.openxmlformats.org/officeDocument/2006/relationships/tags" Target="../tags/tag536.xml"/><Relationship Id="rId28" Type="http://schemas.openxmlformats.org/officeDocument/2006/relationships/tags" Target="../tags/tag535.xml"/><Relationship Id="rId27" Type="http://schemas.openxmlformats.org/officeDocument/2006/relationships/tags" Target="../tags/tag534.xml"/><Relationship Id="rId26" Type="http://schemas.openxmlformats.org/officeDocument/2006/relationships/tags" Target="../tags/tag533.xml"/><Relationship Id="rId25" Type="http://schemas.openxmlformats.org/officeDocument/2006/relationships/tags" Target="../tags/tag532.xml"/><Relationship Id="rId24" Type="http://schemas.openxmlformats.org/officeDocument/2006/relationships/tags" Target="../tags/tag531.xml"/><Relationship Id="rId23" Type="http://schemas.openxmlformats.org/officeDocument/2006/relationships/tags" Target="../tags/tag530.xml"/><Relationship Id="rId22" Type="http://schemas.openxmlformats.org/officeDocument/2006/relationships/image" Target="../media/image70.jpeg"/><Relationship Id="rId21" Type="http://schemas.openxmlformats.org/officeDocument/2006/relationships/tags" Target="../tags/tag529.xml"/><Relationship Id="rId20" Type="http://schemas.openxmlformats.org/officeDocument/2006/relationships/image" Target="../media/image69.jpeg"/><Relationship Id="rId2" Type="http://schemas.openxmlformats.org/officeDocument/2006/relationships/tags" Target="../tags/tag511.xml"/><Relationship Id="rId19" Type="http://schemas.openxmlformats.org/officeDocument/2006/relationships/tags" Target="../tags/tag528.xml"/><Relationship Id="rId18" Type="http://schemas.openxmlformats.org/officeDocument/2006/relationships/tags" Target="../tags/tag527.xml"/><Relationship Id="rId17" Type="http://schemas.openxmlformats.org/officeDocument/2006/relationships/tags" Target="../tags/tag526.xml"/><Relationship Id="rId16" Type="http://schemas.openxmlformats.org/officeDocument/2006/relationships/tags" Target="../tags/tag525.xml"/><Relationship Id="rId15" Type="http://schemas.openxmlformats.org/officeDocument/2006/relationships/tags" Target="../tags/tag524.xml"/><Relationship Id="rId14" Type="http://schemas.openxmlformats.org/officeDocument/2006/relationships/tags" Target="../tags/tag523.xml"/><Relationship Id="rId13" Type="http://schemas.openxmlformats.org/officeDocument/2006/relationships/tags" Target="../tags/tag522.xml"/><Relationship Id="rId12" Type="http://schemas.openxmlformats.org/officeDocument/2006/relationships/tags" Target="../tags/tag521.xml"/><Relationship Id="rId11" Type="http://schemas.openxmlformats.org/officeDocument/2006/relationships/tags" Target="../tags/tag520.xml"/><Relationship Id="rId10" Type="http://schemas.openxmlformats.org/officeDocument/2006/relationships/tags" Target="../tags/tag519.xml"/><Relationship Id="rId1" Type="http://schemas.openxmlformats.org/officeDocument/2006/relationships/tags" Target="../tags/tag510.xml"/></Relationships>
</file>

<file path=ppt/slides/_rels/slide22.xml.rels><?xml version="1.0" encoding="UTF-8" standalone="yes"?>
<Relationships xmlns="http://schemas.openxmlformats.org/package/2006/relationships"><Relationship Id="rId9" Type="http://schemas.openxmlformats.org/officeDocument/2006/relationships/tags" Target="../tags/tag547.xml"/><Relationship Id="rId8" Type="http://schemas.openxmlformats.org/officeDocument/2006/relationships/tags" Target="../tags/tag546.xml"/><Relationship Id="rId7" Type="http://schemas.openxmlformats.org/officeDocument/2006/relationships/tags" Target="../tags/tag545.xml"/><Relationship Id="rId6" Type="http://schemas.openxmlformats.org/officeDocument/2006/relationships/tags" Target="../tags/tag544.xml"/><Relationship Id="rId5" Type="http://schemas.openxmlformats.org/officeDocument/2006/relationships/tags" Target="../tags/tag543.xml"/><Relationship Id="rId4" Type="http://schemas.openxmlformats.org/officeDocument/2006/relationships/tags" Target="../tags/tag542.xml"/><Relationship Id="rId37" Type="http://schemas.openxmlformats.org/officeDocument/2006/relationships/notesSlide" Target="../notesSlides/notesSlide21.xml"/><Relationship Id="rId36" Type="http://schemas.openxmlformats.org/officeDocument/2006/relationships/slideLayout" Target="../slideLayouts/slideLayout4.xml"/><Relationship Id="rId35" Type="http://schemas.openxmlformats.org/officeDocument/2006/relationships/tags" Target="../tags/tag570.xml"/><Relationship Id="rId34" Type="http://schemas.openxmlformats.org/officeDocument/2006/relationships/tags" Target="../tags/tag569.xml"/><Relationship Id="rId33" Type="http://schemas.openxmlformats.org/officeDocument/2006/relationships/tags" Target="../tags/tag568.xml"/><Relationship Id="rId32" Type="http://schemas.openxmlformats.org/officeDocument/2006/relationships/tags" Target="../tags/tag567.xml"/><Relationship Id="rId31" Type="http://schemas.openxmlformats.org/officeDocument/2006/relationships/tags" Target="../tags/tag566.xml"/><Relationship Id="rId30" Type="http://schemas.openxmlformats.org/officeDocument/2006/relationships/tags" Target="../tags/tag565.xml"/><Relationship Id="rId3" Type="http://schemas.openxmlformats.org/officeDocument/2006/relationships/tags" Target="../tags/tag541.xml"/><Relationship Id="rId29" Type="http://schemas.openxmlformats.org/officeDocument/2006/relationships/tags" Target="../tags/tag564.xml"/><Relationship Id="rId28" Type="http://schemas.openxmlformats.org/officeDocument/2006/relationships/tags" Target="../tags/tag563.xml"/><Relationship Id="rId27" Type="http://schemas.openxmlformats.org/officeDocument/2006/relationships/tags" Target="../tags/tag562.xml"/><Relationship Id="rId26" Type="http://schemas.openxmlformats.org/officeDocument/2006/relationships/image" Target="../media/image73.jpeg"/><Relationship Id="rId25" Type="http://schemas.openxmlformats.org/officeDocument/2006/relationships/tags" Target="../tags/tag561.xml"/><Relationship Id="rId24" Type="http://schemas.openxmlformats.org/officeDocument/2006/relationships/image" Target="../media/image72.jpeg"/><Relationship Id="rId23" Type="http://schemas.openxmlformats.org/officeDocument/2006/relationships/tags" Target="../tags/tag560.xml"/><Relationship Id="rId22" Type="http://schemas.openxmlformats.org/officeDocument/2006/relationships/image" Target="../media/image71.jpeg"/><Relationship Id="rId21" Type="http://schemas.openxmlformats.org/officeDocument/2006/relationships/tags" Target="../tags/tag559.xml"/><Relationship Id="rId20" Type="http://schemas.openxmlformats.org/officeDocument/2006/relationships/tags" Target="../tags/tag558.xml"/><Relationship Id="rId2" Type="http://schemas.openxmlformats.org/officeDocument/2006/relationships/tags" Target="../tags/tag540.xml"/><Relationship Id="rId19" Type="http://schemas.openxmlformats.org/officeDocument/2006/relationships/tags" Target="../tags/tag557.xml"/><Relationship Id="rId18" Type="http://schemas.openxmlformats.org/officeDocument/2006/relationships/tags" Target="../tags/tag556.xml"/><Relationship Id="rId17" Type="http://schemas.openxmlformats.org/officeDocument/2006/relationships/tags" Target="../tags/tag555.xml"/><Relationship Id="rId16" Type="http://schemas.openxmlformats.org/officeDocument/2006/relationships/tags" Target="../tags/tag554.xml"/><Relationship Id="rId15" Type="http://schemas.openxmlformats.org/officeDocument/2006/relationships/tags" Target="../tags/tag553.xml"/><Relationship Id="rId14" Type="http://schemas.openxmlformats.org/officeDocument/2006/relationships/tags" Target="../tags/tag552.xml"/><Relationship Id="rId13" Type="http://schemas.openxmlformats.org/officeDocument/2006/relationships/tags" Target="../tags/tag551.xml"/><Relationship Id="rId12" Type="http://schemas.openxmlformats.org/officeDocument/2006/relationships/tags" Target="../tags/tag550.xml"/><Relationship Id="rId11" Type="http://schemas.openxmlformats.org/officeDocument/2006/relationships/tags" Target="../tags/tag549.xml"/><Relationship Id="rId10" Type="http://schemas.openxmlformats.org/officeDocument/2006/relationships/tags" Target="../tags/tag548.xml"/><Relationship Id="rId1" Type="http://schemas.openxmlformats.org/officeDocument/2006/relationships/tags" Target="../tags/tag539.xml"/></Relationships>
</file>

<file path=ppt/slides/_rels/slide23.xml.rels><?xml version="1.0" encoding="UTF-8" standalone="yes"?>
<Relationships xmlns="http://schemas.openxmlformats.org/package/2006/relationships"><Relationship Id="rId9" Type="http://schemas.openxmlformats.org/officeDocument/2006/relationships/tags" Target="../tags/tag579.xml"/><Relationship Id="rId8" Type="http://schemas.openxmlformats.org/officeDocument/2006/relationships/tags" Target="../tags/tag578.xml"/><Relationship Id="rId7" Type="http://schemas.openxmlformats.org/officeDocument/2006/relationships/tags" Target="../tags/tag577.xml"/><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tags" Target="../tags/tag574.xml"/><Relationship Id="rId39" Type="http://schemas.openxmlformats.org/officeDocument/2006/relationships/notesSlide" Target="../notesSlides/notesSlide22.xml"/><Relationship Id="rId38" Type="http://schemas.openxmlformats.org/officeDocument/2006/relationships/slideLayout" Target="../slideLayouts/slideLayout4.xml"/><Relationship Id="rId37" Type="http://schemas.openxmlformats.org/officeDocument/2006/relationships/tags" Target="../tags/tag603.xml"/><Relationship Id="rId36" Type="http://schemas.openxmlformats.org/officeDocument/2006/relationships/tags" Target="../tags/tag602.xml"/><Relationship Id="rId35" Type="http://schemas.openxmlformats.org/officeDocument/2006/relationships/tags" Target="../tags/tag601.xml"/><Relationship Id="rId34" Type="http://schemas.openxmlformats.org/officeDocument/2006/relationships/tags" Target="../tags/tag600.xml"/><Relationship Id="rId33" Type="http://schemas.openxmlformats.org/officeDocument/2006/relationships/tags" Target="../tags/tag599.xml"/><Relationship Id="rId32" Type="http://schemas.openxmlformats.org/officeDocument/2006/relationships/tags" Target="../tags/tag598.xml"/><Relationship Id="rId31" Type="http://schemas.openxmlformats.org/officeDocument/2006/relationships/tags" Target="../tags/tag597.xml"/><Relationship Id="rId30" Type="http://schemas.openxmlformats.org/officeDocument/2006/relationships/tags" Target="../tags/tag596.xml"/><Relationship Id="rId3" Type="http://schemas.openxmlformats.org/officeDocument/2006/relationships/tags" Target="../tags/tag573.xml"/><Relationship Id="rId29" Type="http://schemas.openxmlformats.org/officeDocument/2006/relationships/tags" Target="../tags/tag595.xml"/><Relationship Id="rId28" Type="http://schemas.openxmlformats.org/officeDocument/2006/relationships/image" Target="../media/image77.jpeg"/><Relationship Id="rId27" Type="http://schemas.openxmlformats.org/officeDocument/2006/relationships/tags" Target="../tags/tag594.xml"/><Relationship Id="rId26" Type="http://schemas.openxmlformats.org/officeDocument/2006/relationships/image" Target="../media/image76.jpeg"/><Relationship Id="rId25" Type="http://schemas.openxmlformats.org/officeDocument/2006/relationships/tags" Target="../tags/tag593.xml"/><Relationship Id="rId24" Type="http://schemas.openxmlformats.org/officeDocument/2006/relationships/image" Target="../media/image75.jpeg"/><Relationship Id="rId23" Type="http://schemas.openxmlformats.org/officeDocument/2006/relationships/tags" Target="../tags/tag592.xml"/><Relationship Id="rId22" Type="http://schemas.openxmlformats.org/officeDocument/2006/relationships/image" Target="../media/image74.jpeg"/><Relationship Id="rId21" Type="http://schemas.openxmlformats.org/officeDocument/2006/relationships/tags" Target="../tags/tag591.xml"/><Relationship Id="rId20" Type="http://schemas.openxmlformats.org/officeDocument/2006/relationships/tags" Target="../tags/tag590.xml"/><Relationship Id="rId2" Type="http://schemas.openxmlformats.org/officeDocument/2006/relationships/tags" Target="../tags/tag572.xml"/><Relationship Id="rId19" Type="http://schemas.openxmlformats.org/officeDocument/2006/relationships/tags" Target="../tags/tag589.xml"/><Relationship Id="rId18" Type="http://schemas.openxmlformats.org/officeDocument/2006/relationships/tags" Target="../tags/tag588.xml"/><Relationship Id="rId17" Type="http://schemas.openxmlformats.org/officeDocument/2006/relationships/tags" Target="../tags/tag587.xml"/><Relationship Id="rId16" Type="http://schemas.openxmlformats.org/officeDocument/2006/relationships/tags" Target="../tags/tag586.xml"/><Relationship Id="rId15" Type="http://schemas.openxmlformats.org/officeDocument/2006/relationships/tags" Target="../tags/tag585.xml"/><Relationship Id="rId14" Type="http://schemas.openxmlformats.org/officeDocument/2006/relationships/tags" Target="../tags/tag584.xml"/><Relationship Id="rId13" Type="http://schemas.openxmlformats.org/officeDocument/2006/relationships/tags" Target="../tags/tag583.xml"/><Relationship Id="rId12" Type="http://schemas.openxmlformats.org/officeDocument/2006/relationships/tags" Target="../tags/tag582.xml"/><Relationship Id="rId11" Type="http://schemas.openxmlformats.org/officeDocument/2006/relationships/tags" Target="../tags/tag581.xml"/><Relationship Id="rId10" Type="http://schemas.openxmlformats.org/officeDocument/2006/relationships/tags" Target="../tags/tag580.xml"/><Relationship Id="rId1" Type="http://schemas.openxmlformats.org/officeDocument/2006/relationships/tags" Target="../tags/tag571.xml"/></Relationships>
</file>

<file path=ppt/slides/_rels/slide24.xml.rels><?xml version="1.0" encoding="UTF-8" standalone="yes"?>
<Relationships xmlns="http://schemas.openxmlformats.org/package/2006/relationships"><Relationship Id="rId9" Type="http://schemas.openxmlformats.org/officeDocument/2006/relationships/tags" Target="../tags/tag612.xml"/><Relationship Id="rId8" Type="http://schemas.openxmlformats.org/officeDocument/2006/relationships/tags" Target="../tags/tag611.xml"/><Relationship Id="rId7" Type="http://schemas.openxmlformats.org/officeDocument/2006/relationships/tags" Target="../tags/tag610.xml"/><Relationship Id="rId6" Type="http://schemas.openxmlformats.org/officeDocument/2006/relationships/tags" Target="../tags/tag609.xml"/><Relationship Id="rId5" Type="http://schemas.openxmlformats.org/officeDocument/2006/relationships/tags" Target="../tags/tag608.xml"/><Relationship Id="rId4" Type="http://schemas.openxmlformats.org/officeDocument/2006/relationships/tags" Target="../tags/tag607.xml"/><Relationship Id="rId35" Type="http://schemas.openxmlformats.org/officeDocument/2006/relationships/notesSlide" Target="../notesSlides/notesSlide23.xml"/><Relationship Id="rId34" Type="http://schemas.openxmlformats.org/officeDocument/2006/relationships/slideLayout" Target="../slideLayouts/slideLayout4.xml"/><Relationship Id="rId33" Type="http://schemas.openxmlformats.org/officeDocument/2006/relationships/tags" Target="../tags/tag633.xml"/><Relationship Id="rId32" Type="http://schemas.openxmlformats.org/officeDocument/2006/relationships/tags" Target="../tags/tag632.xml"/><Relationship Id="rId31" Type="http://schemas.openxmlformats.org/officeDocument/2006/relationships/tags" Target="../tags/tag631.xml"/><Relationship Id="rId30" Type="http://schemas.openxmlformats.org/officeDocument/2006/relationships/tags" Target="../tags/tag630.xml"/><Relationship Id="rId3" Type="http://schemas.openxmlformats.org/officeDocument/2006/relationships/tags" Target="../tags/tag606.xml"/><Relationship Id="rId29" Type="http://schemas.openxmlformats.org/officeDocument/2006/relationships/tags" Target="../tags/tag629.xml"/><Relationship Id="rId28" Type="http://schemas.openxmlformats.org/officeDocument/2006/relationships/tags" Target="../tags/tag628.xml"/><Relationship Id="rId27" Type="http://schemas.openxmlformats.org/officeDocument/2006/relationships/tags" Target="../tags/tag627.xml"/><Relationship Id="rId26" Type="http://schemas.openxmlformats.org/officeDocument/2006/relationships/tags" Target="../tags/tag626.xml"/><Relationship Id="rId25" Type="http://schemas.openxmlformats.org/officeDocument/2006/relationships/image" Target="../media/image80.jpeg"/><Relationship Id="rId24" Type="http://schemas.openxmlformats.org/officeDocument/2006/relationships/tags" Target="../tags/tag625.xml"/><Relationship Id="rId23" Type="http://schemas.openxmlformats.org/officeDocument/2006/relationships/image" Target="../media/image79.jpeg"/><Relationship Id="rId22" Type="http://schemas.openxmlformats.org/officeDocument/2006/relationships/tags" Target="../tags/tag624.xml"/><Relationship Id="rId21" Type="http://schemas.openxmlformats.org/officeDocument/2006/relationships/image" Target="../media/image78.jpeg"/><Relationship Id="rId20" Type="http://schemas.openxmlformats.org/officeDocument/2006/relationships/tags" Target="../tags/tag623.xml"/><Relationship Id="rId2" Type="http://schemas.openxmlformats.org/officeDocument/2006/relationships/tags" Target="../tags/tag605.xml"/><Relationship Id="rId19" Type="http://schemas.openxmlformats.org/officeDocument/2006/relationships/tags" Target="../tags/tag622.xml"/><Relationship Id="rId18" Type="http://schemas.openxmlformats.org/officeDocument/2006/relationships/tags" Target="../tags/tag621.xml"/><Relationship Id="rId17" Type="http://schemas.openxmlformats.org/officeDocument/2006/relationships/tags" Target="../tags/tag620.xml"/><Relationship Id="rId16" Type="http://schemas.openxmlformats.org/officeDocument/2006/relationships/tags" Target="../tags/tag619.xml"/><Relationship Id="rId15" Type="http://schemas.openxmlformats.org/officeDocument/2006/relationships/tags" Target="../tags/tag618.xml"/><Relationship Id="rId14" Type="http://schemas.openxmlformats.org/officeDocument/2006/relationships/tags" Target="../tags/tag617.xml"/><Relationship Id="rId13" Type="http://schemas.openxmlformats.org/officeDocument/2006/relationships/tags" Target="../tags/tag616.xml"/><Relationship Id="rId12" Type="http://schemas.openxmlformats.org/officeDocument/2006/relationships/tags" Target="../tags/tag615.xml"/><Relationship Id="rId11" Type="http://schemas.openxmlformats.org/officeDocument/2006/relationships/tags" Target="../tags/tag614.xml"/><Relationship Id="rId10" Type="http://schemas.openxmlformats.org/officeDocument/2006/relationships/tags" Target="../tags/tag613.xml"/><Relationship Id="rId1" Type="http://schemas.openxmlformats.org/officeDocument/2006/relationships/tags" Target="../tags/tag604.xml"/></Relationships>
</file>

<file path=ppt/slides/_rels/slide25.xml.rels><?xml version="1.0" encoding="UTF-8" standalone="yes"?>
<Relationships xmlns="http://schemas.openxmlformats.org/package/2006/relationships"><Relationship Id="rId9" Type="http://schemas.openxmlformats.org/officeDocument/2006/relationships/tags" Target="../tags/tag642.xml"/><Relationship Id="rId8" Type="http://schemas.openxmlformats.org/officeDocument/2006/relationships/tags" Target="../tags/tag641.xml"/><Relationship Id="rId7" Type="http://schemas.openxmlformats.org/officeDocument/2006/relationships/tags" Target="../tags/tag640.xml"/><Relationship Id="rId6" Type="http://schemas.openxmlformats.org/officeDocument/2006/relationships/tags" Target="../tags/tag639.xml"/><Relationship Id="rId5" Type="http://schemas.openxmlformats.org/officeDocument/2006/relationships/tags" Target="../tags/tag638.xml"/><Relationship Id="rId4" Type="http://schemas.openxmlformats.org/officeDocument/2006/relationships/tags" Target="../tags/tag637.xml"/><Relationship Id="rId38" Type="http://schemas.openxmlformats.org/officeDocument/2006/relationships/notesSlide" Target="../notesSlides/notesSlide24.xml"/><Relationship Id="rId37" Type="http://schemas.openxmlformats.org/officeDocument/2006/relationships/slideLayout" Target="../slideLayouts/slideLayout4.xml"/><Relationship Id="rId36" Type="http://schemas.openxmlformats.org/officeDocument/2006/relationships/tags" Target="../tags/tag666.xml"/><Relationship Id="rId35" Type="http://schemas.openxmlformats.org/officeDocument/2006/relationships/tags" Target="../tags/tag665.xml"/><Relationship Id="rId34" Type="http://schemas.openxmlformats.org/officeDocument/2006/relationships/tags" Target="../tags/tag664.xml"/><Relationship Id="rId33" Type="http://schemas.openxmlformats.org/officeDocument/2006/relationships/tags" Target="../tags/tag663.xml"/><Relationship Id="rId32" Type="http://schemas.openxmlformats.org/officeDocument/2006/relationships/tags" Target="../tags/tag662.xml"/><Relationship Id="rId31" Type="http://schemas.openxmlformats.org/officeDocument/2006/relationships/tags" Target="../tags/tag661.xml"/><Relationship Id="rId30" Type="http://schemas.openxmlformats.org/officeDocument/2006/relationships/tags" Target="../tags/tag660.xml"/><Relationship Id="rId3" Type="http://schemas.openxmlformats.org/officeDocument/2006/relationships/tags" Target="../tags/tag636.xml"/><Relationship Id="rId29" Type="http://schemas.openxmlformats.org/officeDocument/2006/relationships/tags" Target="../tags/tag659.xml"/><Relationship Id="rId28" Type="http://schemas.openxmlformats.org/officeDocument/2006/relationships/image" Target="../media/image83.jpeg"/><Relationship Id="rId27" Type="http://schemas.openxmlformats.org/officeDocument/2006/relationships/tags" Target="../tags/tag658.xml"/><Relationship Id="rId26" Type="http://schemas.openxmlformats.org/officeDocument/2006/relationships/image" Target="../media/image82.jpeg"/><Relationship Id="rId25" Type="http://schemas.openxmlformats.org/officeDocument/2006/relationships/tags" Target="../tags/tag657.xml"/><Relationship Id="rId24" Type="http://schemas.openxmlformats.org/officeDocument/2006/relationships/image" Target="../media/image81.jpeg"/><Relationship Id="rId23" Type="http://schemas.openxmlformats.org/officeDocument/2006/relationships/tags" Target="../tags/tag656.xml"/><Relationship Id="rId22" Type="http://schemas.openxmlformats.org/officeDocument/2006/relationships/tags" Target="../tags/tag655.xml"/><Relationship Id="rId21" Type="http://schemas.openxmlformats.org/officeDocument/2006/relationships/tags" Target="../tags/tag654.xml"/><Relationship Id="rId20" Type="http://schemas.openxmlformats.org/officeDocument/2006/relationships/tags" Target="../tags/tag653.xml"/><Relationship Id="rId2" Type="http://schemas.openxmlformats.org/officeDocument/2006/relationships/tags" Target="../tags/tag635.xml"/><Relationship Id="rId19" Type="http://schemas.openxmlformats.org/officeDocument/2006/relationships/tags" Target="../tags/tag652.xml"/><Relationship Id="rId18" Type="http://schemas.openxmlformats.org/officeDocument/2006/relationships/tags" Target="../tags/tag651.xml"/><Relationship Id="rId17" Type="http://schemas.openxmlformats.org/officeDocument/2006/relationships/tags" Target="../tags/tag650.xml"/><Relationship Id="rId16" Type="http://schemas.openxmlformats.org/officeDocument/2006/relationships/tags" Target="../tags/tag649.xml"/><Relationship Id="rId15" Type="http://schemas.openxmlformats.org/officeDocument/2006/relationships/tags" Target="../tags/tag648.xml"/><Relationship Id="rId14" Type="http://schemas.openxmlformats.org/officeDocument/2006/relationships/tags" Target="../tags/tag647.xml"/><Relationship Id="rId13" Type="http://schemas.openxmlformats.org/officeDocument/2006/relationships/tags" Target="../tags/tag646.xml"/><Relationship Id="rId12" Type="http://schemas.openxmlformats.org/officeDocument/2006/relationships/tags" Target="../tags/tag645.xml"/><Relationship Id="rId11" Type="http://schemas.openxmlformats.org/officeDocument/2006/relationships/tags" Target="../tags/tag644.xml"/><Relationship Id="rId10" Type="http://schemas.openxmlformats.org/officeDocument/2006/relationships/tags" Target="../tags/tag643.xml"/><Relationship Id="rId1" Type="http://schemas.openxmlformats.org/officeDocument/2006/relationships/tags" Target="../tags/tag634.xml"/></Relationships>
</file>

<file path=ppt/slides/_rels/slide26.xml.rels><?xml version="1.0" encoding="UTF-8" standalone="yes"?>
<Relationships xmlns="http://schemas.openxmlformats.org/package/2006/relationships"><Relationship Id="rId9" Type="http://schemas.openxmlformats.org/officeDocument/2006/relationships/tags" Target="../tags/tag675.xml"/><Relationship Id="rId8" Type="http://schemas.openxmlformats.org/officeDocument/2006/relationships/tags" Target="../tags/tag674.xml"/><Relationship Id="rId7" Type="http://schemas.openxmlformats.org/officeDocument/2006/relationships/tags" Target="../tags/tag673.xml"/><Relationship Id="rId6" Type="http://schemas.openxmlformats.org/officeDocument/2006/relationships/tags" Target="../tags/tag672.xml"/><Relationship Id="rId5" Type="http://schemas.openxmlformats.org/officeDocument/2006/relationships/tags" Target="../tags/tag671.xml"/><Relationship Id="rId4" Type="http://schemas.openxmlformats.org/officeDocument/2006/relationships/tags" Target="../tags/tag670.xml"/><Relationship Id="rId35" Type="http://schemas.openxmlformats.org/officeDocument/2006/relationships/notesSlide" Target="../notesSlides/notesSlide25.xml"/><Relationship Id="rId34" Type="http://schemas.openxmlformats.org/officeDocument/2006/relationships/slideLayout" Target="../slideLayouts/slideLayout4.xml"/><Relationship Id="rId33" Type="http://schemas.openxmlformats.org/officeDocument/2006/relationships/image" Target="../media/image86.jpeg"/><Relationship Id="rId32" Type="http://schemas.openxmlformats.org/officeDocument/2006/relationships/image" Target="../media/image85.png"/><Relationship Id="rId31" Type="http://schemas.openxmlformats.org/officeDocument/2006/relationships/image" Target="../media/image84.png"/><Relationship Id="rId30" Type="http://schemas.openxmlformats.org/officeDocument/2006/relationships/tags" Target="../tags/tag696.xml"/><Relationship Id="rId3" Type="http://schemas.openxmlformats.org/officeDocument/2006/relationships/tags" Target="../tags/tag669.xml"/><Relationship Id="rId29" Type="http://schemas.openxmlformats.org/officeDocument/2006/relationships/tags" Target="../tags/tag695.xml"/><Relationship Id="rId28" Type="http://schemas.openxmlformats.org/officeDocument/2006/relationships/tags" Target="../tags/tag694.xml"/><Relationship Id="rId27" Type="http://schemas.openxmlformats.org/officeDocument/2006/relationships/tags" Target="../tags/tag693.xml"/><Relationship Id="rId26" Type="http://schemas.openxmlformats.org/officeDocument/2006/relationships/tags" Target="../tags/tag692.xml"/><Relationship Id="rId25" Type="http://schemas.openxmlformats.org/officeDocument/2006/relationships/tags" Target="../tags/tag691.xml"/><Relationship Id="rId24" Type="http://schemas.openxmlformats.org/officeDocument/2006/relationships/tags" Target="../tags/tag690.xml"/><Relationship Id="rId23" Type="http://schemas.openxmlformats.org/officeDocument/2006/relationships/tags" Target="../tags/tag689.xml"/><Relationship Id="rId22" Type="http://schemas.openxmlformats.org/officeDocument/2006/relationships/tags" Target="../tags/tag688.xml"/><Relationship Id="rId21" Type="http://schemas.openxmlformats.org/officeDocument/2006/relationships/tags" Target="../tags/tag687.xml"/><Relationship Id="rId20" Type="http://schemas.openxmlformats.org/officeDocument/2006/relationships/tags" Target="../tags/tag686.xml"/><Relationship Id="rId2" Type="http://schemas.openxmlformats.org/officeDocument/2006/relationships/tags" Target="../tags/tag668.xml"/><Relationship Id="rId19" Type="http://schemas.openxmlformats.org/officeDocument/2006/relationships/tags" Target="../tags/tag685.xml"/><Relationship Id="rId18" Type="http://schemas.openxmlformats.org/officeDocument/2006/relationships/tags" Target="../tags/tag684.xml"/><Relationship Id="rId17" Type="http://schemas.openxmlformats.org/officeDocument/2006/relationships/tags" Target="../tags/tag683.xml"/><Relationship Id="rId16" Type="http://schemas.openxmlformats.org/officeDocument/2006/relationships/tags" Target="../tags/tag682.xml"/><Relationship Id="rId15" Type="http://schemas.openxmlformats.org/officeDocument/2006/relationships/tags" Target="../tags/tag681.xml"/><Relationship Id="rId14" Type="http://schemas.openxmlformats.org/officeDocument/2006/relationships/tags" Target="../tags/tag680.xml"/><Relationship Id="rId13" Type="http://schemas.openxmlformats.org/officeDocument/2006/relationships/tags" Target="../tags/tag679.xml"/><Relationship Id="rId12" Type="http://schemas.openxmlformats.org/officeDocument/2006/relationships/tags" Target="../tags/tag678.xml"/><Relationship Id="rId11" Type="http://schemas.openxmlformats.org/officeDocument/2006/relationships/tags" Target="../tags/tag677.xml"/><Relationship Id="rId10" Type="http://schemas.openxmlformats.org/officeDocument/2006/relationships/tags" Target="../tags/tag676.xml"/><Relationship Id="rId1" Type="http://schemas.openxmlformats.org/officeDocument/2006/relationships/tags" Target="../tags/tag667.xml"/></Relationships>
</file>

<file path=ppt/slides/_rels/slide27.xml.rels><?xml version="1.0" encoding="UTF-8" standalone="yes"?>
<Relationships xmlns="http://schemas.openxmlformats.org/package/2006/relationships"><Relationship Id="rId9" Type="http://schemas.openxmlformats.org/officeDocument/2006/relationships/tags" Target="../tags/tag705.xml"/><Relationship Id="rId8" Type="http://schemas.openxmlformats.org/officeDocument/2006/relationships/tags" Target="../tags/tag704.xml"/><Relationship Id="rId7" Type="http://schemas.openxmlformats.org/officeDocument/2006/relationships/tags" Target="../tags/tag703.xml"/><Relationship Id="rId6" Type="http://schemas.openxmlformats.org/officeDocument/2006/relationships/tags" Target="../tags/tag702.xml"/><Relationship Id="rId5" Type="http://schemas.openxmlformats.org/officeDocument/2006/relationships/tags" Target="../tags/tag701.xml"/><Relationship Id="rId4" Type="http://schemas.openxmlformats.org/officeDocument/2006/relationships/tags" Target="../tags/tag700.xml"/><Relationship Id="rId35" Type="http://schemas.openxmlformats.org/officeDocument/2006/relationships/notesSlide" Target="../notesSlides/notesSlide26.xml"/><Relationship Id="rId34" Type="http://schemas.openxmlformats.org/officeDocument/2006/relationships/slideLayout" Target="../slideLayouts/slideLayout4.xml"/><Relationship Id="rId33" Type="http://schemas.openxmlformats.org/officeDocument/2006/relationships/image" Target="../media/image89.png"/><Relationship Id="rId32" Type="http://schemas.openxmlformats.org/officeDocument/2006/relationships/image" Target="../media/image88.png"/><Relationship Id="rId31" Type="http://schemas.openxmlformats.org/officeDocument/2006/relationships/image" Target="../media/image87.png"/><Relationship Id="rId30" Type="http://schemas.openxmlformats.org/officeDocument/2006/relationships/tags" Target="../tags/tag726.xml"/><Relationship Id="rId3" Type="http://schemas.openxmlformats.org/officeDocument/2006/relationships/tags" Target="../tags/tag699.xml"/><Relationship Id="rId29" Type="http://schemas.openxmlformats.org/officeDocument/2006/relationships/tags" Target="../tags/tag725.xml"/><Relationship Id="rId28" Type="http://schemas.openxmlformats.org/officeDocument/2006/relationships/tags" Target="../tags/tag724.xml"/><Relationship Id="rId27" Type="http://schemas.openxmlformats.org/officeDocument/2006/relationships/tags" Target="../tags/tag723.xml"/><Relationship Id="rId26" Type="http://schemas.openxmlformats.org/officeDocument/2006/relationships/tags" Target="../tags/tag722.xml"/><Relationship Id="rId25" Type="http://schemas.openxmlformats.org/officeDocument/2006/relationships/tags" Target="../tags/tag721.xml"/><Relationship Id="rId24" Type="http://schemas.openxmlformats.org/officeDocument/2006/relationships/tags" Target="../tags/tag720.xml"/><Relationship Id="rId23" Type="http://schemas.openxmlformats.org/officeDocument/2006/relationships/tags" Target="../tags/tag719.xml"/><Relationship Id="rId22" Type="http://schemas.openxmlformats.org/officeDocument/2006/relationships/tags" Target="../tags/tag718.xml"/><Relationship Id="rId21" Type="http://schemas.openxmlformats.org/officeDocument/2006/relationships/tags" Target="../tags/tag717.xml"/><Relationship Id="rId20" Type="http://schemas.openxmlformats.org/officeDocument/2006/relationships/tags" Target="../tags/tag716.xml"/><Relationship Id="rId2" Type="http://schemas.openxmlformats.org/officeDocument/2006/relationships/tags" Target="../tags/tag698.xml"/><Relationship Id="rId19" Type="http://schemas.openxmlformats.org/officeDocument/2006/relationships/tags" Target="../tags/tag715.xml"/><Relationship Id="rId18" Type="http://schemas.openxmlformats.org/officeDocument/2006/relationships/tags" Target="../tags/tag714.xml"/><Relationship Id="rId17" Type="http://schemas.openxmlformats.org/officeDocument/2006/relationships/tags" Target="../tags/tag713.xml"/><Relationship Id="rId16" Type="http://schemas.openxmlformats.org/officeDocument/2006/relationships/tags" Target="../tags/tag712.xml"/><Relationship Id="rId15" Type="http://schemas.openxmlformats.org/officeDocument/2006/relationships/tags" Target="../tags/tag711.xml"/><Relationship Id="rId14" Type="http://schemas.openxmlformats.org/officeDocument/2006/relationships/tags" Target="../tags/tag710.xml"/><Relationship Id="rId13" Type="http://schemas.openxmlformats.org/officeDocument/2006/relationships/tags" Target="../tags/tag709.xml"/><Relationship Id="rId12" Type="http://schemas.openxmlformats.org/officeDocument/2006/relationships/tags" Target="../tags/tag708.xml"/><Relationship Id="rId11" Type="http://schemas.openxmlformats.org/officeDocument/2006/relationships/tags" Target="../tags/tag707.xml"/><Relationship Id="rId10" Type="http://schemas.openxmlformats.org/officeDocument/2006/relationships/tags" Target="../tags/tag706.xml"/><Relationship Id="rId1" Type="http://schemas.openxmlformats.org/officeDocument/2006/relationships/tags" Target="../tags/tag697.xml"/></Relationships>
</file>

<file path=ppt/slides/_rels/slide28.xml.rels><?xml version="1.0" encoding="UTF-8" standalone="yes"?>
<Relationships xmlns="http://schemas.openxmlformats.org/package/2006/relationships"><Relationship Id="rId9" Type="http://schemas.openxmlformats.org/officeDocument/2006/relationships/tags" Target="../tags/tag735.xml"/><Relationship Id="rId8" Type="http://schemas.openxmlformats.org/officeDocument/2006/relationships/tags" Target="../tags/tag734.xml"/><Relationship Id="rId7" Type="http://schemas.openxmlformats.org/officeDocument/2006/relationships/tags" Target="../tags/tag733.xml"/><Relationship Id="rId6" Type="http://schemas.openxmlformats.org/officeDocument/2006/relationships/tags" Target="../tags/tag732.xml"/><Relationship Id="rId5" Type="http://schemas.openxmlformats.org/officeDocument/2006/relationships/tags" Target="../tags/tag731.xml"/><Relationship Id="rId4" Type="http://schemas.openxmlformats.org/officeDocument/2006/relationships/tags" Target="../tags/tag730.xml"/><Relationship Id="rId38" Type="http://schemas.openxmlformats.org/officeDocument/2006/relationships/notesSlide" Target="../notesSlides/notesSlide27.xml"/><Relationship Id="rId37" Type="http://schemas.openxmlformats.org/officeDocument/2006/relationships/slideLayout" Target="../slideLayouts/slideLayout4.xml"/><Relationship Id="rId36" Type="http://schemas.openxmlformats.org/officeDocument/2006/relationships/tags" Target="../tags/tag759.xml"/><Relationship Id="rId35" Type="http://schemas.openxmlformats.org/officeDocument/2006/relationships/tags" Target="../tags/tag758.xml"/><Relationship Id="rId34" Type="http://schemas.openxmlformats.org/officeDocument/2006/relationships/tags" Target="../tags/tag757.xml"/><Relationship Id="rId33" Type="http://schemas.openxmlformats.org/officeDocument/2006/relationships/tags" Target="../tags/tag756.xml"/><Relationship Id="rId32" Type="http://schemas.openxmlformats.org/officeDocument/2006/relationships/tags" Target="../tags/tag755.xml"/><Relationship Id="rId31" Type="http://schemas.openxmlformats.org/officeDocument/2006/relationships/tags" Target="../tags/tag754.xml"/><Relationship Id="rId30" Type="http://schemas.openxmlformats.org/officeDocument/2006/relationships/tags" Target="../tags/tag753.xml"/><Relationship Id="rId3" Type="http://schemas.openxmlformats.org/officeDocument/2006/relationships/tags" Target="../tags/tag729.xml"/><Relationship Id="rId29" Type="http://schemas.openxmlformats.org/officeDocument/2006/relationships/tags" Target="../tags/tag752.xml"/><Relationship Id="rId28" Type="http://schemas.openxmlformats.org/officeDocument/2006/relationships/tags" Target="../tags/tag751.xml"/><Relationship Id="rId27" Type="http://schemas.openxmlformats.org/officeDocument/2006/relationships/image" Target="../media/image92.png"/><Relationship Id="rId26" Type="http://schemas.openxmlformats.org/officeDocument/2006/relationships/tags" Target="../tags/tag750.xml"/><Relationship Id="rId25" Type="http://schemas.openxmlformats.org/officeDocument/2006/relationships/image" Target="../media/image91.jpeg"/><Relationship Id="rId24" Type="http://schemas.openxmlformats.org/officeDocument/2006/relationships/tags" Target="../tags/tag749.xml"/><Relationship Id="rId23" Type="http://schemas.openxmlformats.org/officeDocument/2006/relationships/image" Target="../media/image90.jpeg"/><Relationship Id="rId22" Type="http://schemas.openxmlformats.org/officeDocument/2006/relationships/tags" Target="../tags/tag748.xml"/><Relationship Id="rId21" Type="http://schemas.openxmlformats.org/officeDocument/2006/relationships/tags" Target="../tags/tag747.xml"/><Relationship Id="rId20" Type="http://schemas.openxmlformats.org/officeDocument/2006/relationships/tags" Target="../tags/tag746.xml"/><Relationship Id="rId2" Type="http://schemas.openxmlformats.org/officeDocument/2006/relationships/tags" Target="../tags/tag728.xml"/><Relationship Id="rId19" Type="http://schemas.openxmlformats.org/officeDocument/2006/relationships/tags" Target="../tags/tag745.xml"/><Relationship Id="rId18" Type="http://schemas.openxmlformats.org/officeDocument/2006/relationships/tags" Target="../tags/tag744.xml"/><Relationship Id="rId17" Type="http://schemas.openxmlformats.org/officeDocument/2006/relationships/tags" Target="../tags/tag743.xml"/><Relationship Id="rId16" Type="http://schemas.openxmlformats.org/officeDocument/2006/relationships/tags" Target="../tags/tag742.xml"/><Relationship Id="rId15" Type="http://schemas.openxmlformats.org/officeDocument/2006/relationships/tags" Target="../tags/tag741.xml"/><Relationship Id="rId14" Type="http://schemas.openxmlformats.org/officeDocument/2006/relationships/tags" Target="../tags/tag740.xml"/><Relationship Id="rId13" Type="http://schemas.openxmlformats.org/officeDocument/2006/relationships/tags" Target="../tags/tag739.xml"/><Relationship Id="rId12" Type="http://schemas.openxmlformats.org/officeDocument/2006/relationships/tags" Target="../tags/tag738.xml"/><Relationship Id="rId11" Type="http://schemas.openxmlformats.org/officeDocument/2006/relationships/tags" Target="../tags/tag737.xml"/><Relationship Id="rId10" Type="http://schemas.openxmlformats.org/officeDocument/2006/relationships/tags" Target="../tags/tag736.xml"/><Relationship Id="rId1" Type="http://schemas.openxmlformats.org/officeDocument/2006/relationships/tags" Target="../tags/tag727.xml"/></Relationships>
</file>

<file path=ppt/slides/_rels/slide29.xml.rels><?xml version="1.0" encoding="UTF-8" standalone="yes"?>
<Relationships xmlns="http://schemas.openxmlformats.org/package/2006/relationships"><Relationship Id="rId9" Type="http://schemas.openxmlformats.org/officeDocument/2006/relationships/tags" Target="../tags/tag768.xml"/><Relationship Id="rId8" Type="http://schemas.openxmlformats.org/officeDocument/2006/relationships/tags" Target="../tags/tag767.xml"/><Relationship Id="rId7" Type="http://schemas.openxmlformats.org/officeDocument/2006/relationships/tags" Target="../tags/tag766.xml"/><Relationship Id="rId6" Type="http://schemas.openxmlformats.org/officeDocument/2006/relationships/tags" Target="../tags/tag765.xml"/><Relationship Id="rId5" Type="http://schemas.openxmlformats.org/officeDocument/2006/relationships/tags" Target="../tags/tag764.xml"/><Relationship Id="rId4" Type="http://schemas.openxmlformats.org/officeDocument/2006/relationships/tags" Target="../tags/tag763.xml"/><Relationship Id="rId37" Type="http://schemas.openxmlformats.org/officeDocument/2006/relationships/notesSlide" Target="../notesSlides/notesSlide28.xml"/><Relationship Id="rId36" Type="http://schemas.openxmlformats.org/officeDocument/2006/relationships/slideLayout" Target="../slideLayouts/slideLayout4.xml"/><Relationship Id="rId35" Type="http://schemas.openxmlformats.org/officeDocument/2006/relationships/tags" Target="../tags/tag790.xml"/><Relationship Id="rId34" Type="http://schemas.openxmlformats.org/officeDocument/2006/relationships/tags" Target="../tags/tag789.xml"/><Relationship Id="rId33" Type="http://schemas.openxmlformats.org/officeDocument/2006/relationships/tags" Target="../tags/tag788.xml"/><Relationship Id="rId32" Type="http://schemas.openxmlformats.org/officeDocument/2006/relationships/tags" Target="../tags/tag787.xml"/><Relationship Id="rId31" Type="http://schemas.openxmlformats.org/officeDocument/2006/relationships/tags" Target="../tags/tag786.xml"/><Relationship Id="rId30" Type="http://schemas.openxmlformats.org/officeDocument/2006/relationships/tags" Target="../tags/tag785.xml"/><Relationship Id="rId3" Type="http://schemas.openxmlformats.org/officeDocument/2006/relationships/tags" Target="../tags/tag762.xml"/><Relationship Id="rId29" Type="http://schemas.openxmlformats.org/officeDocument/2006/relationships/tags" Target="../tags/tag784.xml"/><Relationship Id="rId28" Type="http://schemas.openxmlformats.org/officeDocument/2006/relationships/tags" Target="../tags/tag783.xml"/><Relationship Id="rId27" Type="http://schemas.openxmlformats.org/officeDocument/2006/relationships/tags" Target="../tags/tag782.xml"/><Relationship Id="rId26" Type="http://schemas.openxmlformats.org/officeDocument/2006/relationships/image" Target="../media/image96.jpeg"/><Relationship Id="rId25" Type="http://schemas.openxmlformats.org/officeDocument/2006/relationships/tags" Target="../tags/tag781.xml"/><Relationship Id="rId24" Type="http://schemas.openxmlformats.org/officeDocument/2006/relationships/image" Target="../media/image95.jpeg"/><Relationship Id="rId23" Type="http://schemas.openxmlformats.org/officeDocument/2006/relationships/tags" Target="../tags/tag780.xml"/><Relationship Id="rId22" Type="http://schemas.openxmlformats.org/officeDocument/2006/relationships/image" Target="../media/image94.jpeg"/><Relationship Id="rId21" Type="http://schemas.openxmlformats.org/officeDocument/2006/relationships/tags" Target="../tags/tag779.xml"/><Relationship Id="rId20" Type="http://schemas.openxmlformats.org/officeDocument/2006/relationships/image" Target="../media/image93.jpeg"/><Relationship Id="rId2" Type="http://schemas.openxmlformats.org/officeDocument/2006/relationships/tags" Target="../tags/tag761.xml"/><Relationship Id="rId19" Type="http://schemas.openxmlformats.org/officeDocument/2006/relationships/tags" Target="../tags/tag778.xml"/><Relationship Id="rId18" Type="http://schemas.openxmlformats.org/officeDocument/2006/relationships/tags" Target="../tags/tag777.xml"/><Relationship Id="rId17" Type="http://schemas.openxmlformats.org/officeDocument/2006/relationships/tags" Target="../tags/tag776.xml"/><Relationship Id="rId16" Type="http://schemas.openxmlformats.org/officeDocument/2006/relationships/tags" Target="../tags/tag775.xml"/><Relationship Id="rId15" Type="http://schemas.openxmlformats.org/officeDocument/2006/relationships/tags" Target="../tags/tag774.xml"/><Relationship Id="rId14" Type="http://schemas.openxmlformats.org/officeDocument/2006/relationships/tags" Target="../tags/tag773.xml"/><Relationship Id="rId13" Type="http://schemas.openxmlformats.org/officeDocument/2006/relationships/tags" Target="../tags/tag772.xml"/><Relationship Id="rId12" Type="http://schemas.openxmlformats.org/officeDocument/2006/relationships/tags" Target="../tags/tag771.xml"/><Relationship Id="rId11" Type="http://schemas.openxmlformats.org/officeDocument/2006/relationships/tags" Target="../tags/tag770.xml"/><Relationship Id="rId10" Type="http://schemas.openxmlformats.org/officeDocument/2006/relationships/tags" Target="../tags/tag769.xml"/><Relationship Id="rId1" Type="http://schemas.openxmlformats.org/officeDocument/2006/relationships/tags" Target="../tags/tag760.xml"/></Relationships>
</file>

<file path=ppt/slides/_rels/slide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4" Type="http://schemas.openxmlformats.org/officeDocument/2006/relationships/notesSlide" Target="../notesSlides/notesSlide2.xml"/><Relationship Id="rId13" Type="http://schemas.openxmlformats.org/officeDocument/2006/relationships/slideLayout" Target="../slideLayouts/slideLayout4.xml"/><Relationship Id="rId12" Type="http://schemas.openxmlformats.org/officeDocument/2006/relationships/tags" Target="../tags/tag26.xml"/><Relationship Id="rId11" Type="http://schemas.openxmlformats.org/officeDocument/2006/relationships/tags" Target="../tags/tag25.xml"/><Relationship Id="rId10" Type="http://schemas.openxmlformats.org/officeDocument/2006/relationships/tags" Target="../tags/tag24.xml"/><Relationship Id="rId1" Type="http://schemas.openxmlformats.org/officeDocument/2006/relationships/tags" Target="../tags/tag15.xml"/></Relationships>
</file>

<file path=ppt/slides/_rels/slide30.xml.rels><?xml version="1.0" encoding="UTF-8" standalone="yes"?>
<Relationships xmlns="http://schemas.openxmlformats.org/package/2006/relationships"><Relationship Id="rId9" Type="http://schemas.openxmlformats.org/officeDocument/2006/relationships/tags" Target="../tags/tag799.xml"/><Relationship Id="rId8" Type="http://schemas.openxmlformats.org/officeDocument/2006/relationships/tags" Target="../tags/tag798.xml"/><Relationship Id="rId7" Type="http://schemas.openxmlformats.org/officeDocument/2006/relationships/tags" Target="../tags/tag797.xml"/><Relationship Id="rId6" Type="http://schemas.openxmlformats.org/officeDocument/2006/relationships/tags" Target="../tags/tag796.xml"/><Relationship Id="rId5" Type="http://schemas.openxmlformats.org/officeDocument/2006/relationships/tags" Target="../tags/tag795.xml"/><Relationship Id="rId4" Type="http://schemas.openxmlformats.org/officeDocument/2006/relationships/tags" Target="../tags/tag794.xml"/><Relationship Id="rId36" Type="http://schemas.openxmlformats.org/officeDocument/2006/relationships/notesSlide" Target="../notesSlides/notesSlide29.xml"/><Relationship Id="rId35" Type="http://schemas.openxmlformats.org/officeDocument/2006/relationships/slideLayout" Target="../slideLayouts/slideLayout4.xml"/><Relationship Id="rId34" Type="http://schemas.openxmlformats.org/officeDocument/2006/relationships/tags" Target="../tags/tag822.xml"/><Relationship Id="rId33" Type="http://schemas.openxmlformats.org/officeDocument/2006/relationships/tags" Target="../tags/tag821.xml"/><Relationship Id="rId32" Type="http://schemas.openxmlformats.org/officeDocument/2006/relationships/tags" Target="../tags/tag820.xml"/><Relationship Id="rId31" Type="http://schemas.openxmlformats.org/officeDocument/2006/relationships/tags" Target="../tags/tag819.xml"/><Relationship Id="rId30" Type="http://schemas.openxmlformats.org/officeDocument/2006/relationships/tags" Target="../tags/tag818.xml"/><Relationship Id="rId3" Type="http://schemas.openxmlformats.org/officeDocument/2006/relationships/tags" Target="../tags/tag793.xml"/><Relationship Id="rId29" Type="http://schemas.openxmlformats.org/officeDocument/2006/relationships/tags" Target="../tags/tag817.xml"/><Relationship Id="rId28" Type="http://schemas.openxmlformats.org/officeDocument/2006/relationships/tags" Target="../tags/tag816.xml"/><Relationship Id="rId27" Type="http://schemas.openxmlformats.org/officeDocument/2006/relationships/tags" Target="../tags/tag815.xml"/><Relationship Id="rId26" Type="http://schemas.openxmlformats.org/officeDocument/2006/relationships/image" Target="../media/image98.png"/><Relationship Id="rId25" Type="http://schemas.openxmlformats.org/officeDocument/2006/relationships/tags" Target="../tags/tag814.xml"/><Relationship Id="rId24" Type="http://schemas.openxmlformats.org/officeDocument/2006/relationships/image" Target="../media/image97.jpeg"/><Relationship Id="rId23" Type="http://schemas.openxmlformats.org/officeDocument/2006/relationships/tags" Target="../tags/tag813.xml"/><Relationship Id="rId22" Type="http://schemas.openxmlformats.org/officeDocument/2006/relationships/tags" Target="../tags/tag812.xml"/><Relationship Id="rId21" Type="http://schemas.openxmlformats.org/officeDocument/2006/relationships/tags" Target="../tags/tag811.xml"/><Relationship Id="rId20" Type="http://schemas.openxmlformats.org/officeDocument/2006/relationships/tags" Target="../tags/tag810.xml"/><Relationship Id="rId2" Type="http://schemas.openxmlformats.org/officeDocument/2006/relationships/tags" Target="../tags/tag792.xml"/><Relationship Id="rId19" Type="http://schemas.openxmlformats.org/officeDocument/2006/relationships/tags" Target="../tags/tag809.xml"/><Relationship Id="rId18" Type="http://schemas.openxmlformats.org/officeDocument/2006/relationships/tags" Target="../tags/tag808.xml"/><Relationship Id="rId17" Type="http://schemas.openxmlformats.org/officeDocument/2006/relationships/tags" Target="../tags/tag807.xml"/><Relationship Id="rId16" Type="http://schemas.openxmlformats.org/officeDocument/2006/relationships/tags" Target="../tags/tag806.xml"/><Relationship Id="rId15" Type="http://schemas.openxmlformats.org/officeDocument/2006/relationships/tags" Target="../tags/tag805.xml"/><Relationship Id="rId14" Type="http://schemas.openxmlformats.org/officeDocument/2006/relationships/tags" Target="../tags/tag804.xml"/><Relationship Id="rId13" Type="http://schemas.openxmlformats.org/officeDocument/2006/relationships/tags" Target="../tags/tag803.xml"/><Relationship Id="rId12" Type="http://schemas.openxmlformats.org/officeDocument/2006/relationships/tags" Target="../tags/tag802.xml"/><Relationship Id="rId11" Type="http://schemas.openxmlformats.org/officeDocument/2006/relationships/tags" Target="../tags/tag801.xml"/><Relationship Id="rId10" Type="http://schemas.openxmlformats.org/officeDocument/2006/relationships/tags" Target="../tags/tag800.xml"/><Relationship Id="rId1" Type="http://schemas.openxmlformats.org/officeDocument/2006/relationships/tags" Target="../tags/tag791.xml"/></Relationships>
</file>

<file path=ppt/slides/_rels/slide31.xml.rels><?xml version="1.0" encoding="UTF-8" standalone="yes"?>
<Relationships xmlns="http://schemas.openxmlformats.org/package/2006/relationships"><Relationship Id="rId9" Type="http://schemas.openxmlformats.org/officeDocument/2006/relationships/tags" Target="../tags/tag831.xml"/><Relationship Id="rId8" Type="http://schemas.openxmlformats.org/officeDocument/2006/relationships/tags" Target="../tags/tag830.xml"/><Relationship Id="rId7" Type="http://schemas.openxmlformats.org/officeDocument/2006/relationships/tags" Target="../tags/tag829.xml"/><Relationship Id="rId6" Type="http://schemas.openxmlformats.org/officeDocument/2006/relationships/tags" Target="../tags/tag828.xml"/><Relationship Id="rId5" Type="http://schemas.openxmlformats.org/officeDocument/2006/relationships/tags" Target="../tags/tag827.xml"/><Relationship Id="rId4" Type="http://schemas.openxmlformats.org/officeDocument/2006/relationships/tags" Target="../tags/tag826.xml"/><Relationship Id="rId38" Type="http://schemas.openxmlformats.org/officeDocument/2006/relationships/notesSlide" Target="../notesSlides/notesSlide30.xml"/><Relationship Id="rId37" Type="http://schemas.openxmlformats.org/officeDocument/2006/relationships/slideLayout" Target="../slideLayouts/slideLayout4.xml"/><Relationship Id="rId36" Type="http://schemas.openxmlformats.org/officeDocument/2006/relationships/tags" Target="../tags/tag854.xml"/><Relationship Id="rId35" Type="http://schemas.openxmlformats.org/officeDocument/2006/relationships/tags" Target="../tags/tag853.xml"/><Relationship Id="rId34" Type="http://schemas.openxmlformats.org/officeDocument/2006/relationships/tags" Target="../tags/tag852.xml"/><Relationship Id="rId33" Type="http://schemas.openxmlformats.org/officeDocument/2006/relationships/tags" Target="../tags/tag851.xml"/><Relationship Id="rId32" Type="http://schemas.openxmlformats.org/officeDocument/2006/relationships/tags" Target="../tags/tag850.xml"/><Relationship Id="rId31" Type="http://schemas.openxmlformats.org/officeDocument/2006/relationships/tags" Target="../tags/tag849.xml"/><Relationship Id="rId30" Type="http://schemas.openxmlformats.org/officeDocument/2006/relationships/tags" Target="../tags/tag848.xml"/><Relationship Id="rId3" Type="http://schemas.openxmlformats.org/officeDocument/2006/relationships/tags" Target="../tags/tag825.xml"/><Relationship Id="rId29" Type="http://schemas.openxmlformats.org/officeDocument/2006/relationships/tags" Target="../tags/tag847.xml"/><Relationship Id="rId28" Type="http://schemas.openxmlformats.org/officeDocument/2006/relationships/tags" Target="../tags/tag846.xml"/><Relationship Id="rId27" Type="http://schemas.openxmlformats.org/officeDocument/2006/relationships/image" Target="../media/image102.png"/><Relationship Id="rId26" Type="http://schemas.openxmlformats.org/officeDocument/2006/relationships/tags" Target="../tags/tag845.xml"/><Relationship Id="rId25" Type="http://schemas.openxmlformats.org/officeDocument/2006/relationships/image" Target="../media/image101.jpeg"/><Relationship Id="rId24" Type="http://schemas.openxmlformats.org/officeDocument/2006/relationships/tags" Target="../tags/tag844.xml"/><Relationship Id="rId23" Type="http://schemas.openxmlformats.org/officeDocument/2006/relationships/image" Target="../media/image100.png"/><Relationship Id="rId22" Type="http://schemas.openxmlformats.org/officeDocument/2006/relationships/tags" Target="../tags/tag843.xml"/><Relationship Id="rId21" Type="http://schemas.openxmlformats.org/officeDocument/2006/relationships/image" Target="../media/image99.png"/><Relationship Id="rId20" Type="http://schemas.openxmlformats.org/officeDocument/2006/relationships/tags" Target="../tags/tag842.xml"/><Relationship Id="rId2" Type="http://schemas.openxmlformats.org/officeDocument/2006/relationships/tags" Target="../tags/tag824.xml"/><Relationship Id="rId19" Type="http://schemas.openxmlformats.org/officeDocument/2006/relationships/tags" Target="../tags/tag841.xml"/><Relationship Id="rId18" Type="http://schemas.openxmlformats.org/officeDocument/2006/relationships/tags" Target="../tags/tag840.xml"/><Relationship Id="rId17" Type="http://schemas.openxmlformats.org/officeDocument/2006/relationships/tags" Target="../tags/tag839.xml"/><Relationship Id="rId16" Type="http://schemas.openxmlformats.org/officeDocument/2006/relationships/tags" Target="../tags/tag838.xml"/><Relationship Id="rId15" Type="http://schemas.openxmlformats.org/officeDocument/2006/relationships/tags" Target="../tags/tag837.xml"/><Relationship Id="rId14" Type="http://schemas.openxmlformats.org/officeDocument/2006/relationships/tags" Target="../tags/tag836.xml"/><Relationship Id="rId13" Type="http://schemas.openxmlformats.org/officeDocument/2006/relationships/tags" Target="../tags/tag835.xml"/><Relationship Id="rId12" Type="http://schemas.openxmlformats.org/officeDocument/2006/relationships/tags" Target="../tags/tag834.xml"/><Relationship Id="rId11" Type="http://schemas.openxmlformats.org/officeDocument/2006/relationships/tags" Target="../tags/tag833.xml"/><Relationship Id="rId10" Type="http://schemas.openxmlformats.org/officeDocument/2006/relationships/tags" Target="../tags/tag832.xml"/><Relationship Id="rId1" Type="http://schemas.openxmlformats.org/officeDocument/2006/relationships/tags" Target="../tags/tag823.xml"/></Relationships>
</file>

<file path=ppt/slides/_rels/slide32.xml.rels><?xml version="1.0" encoding="UTF-8" standalone="yes"?>
<Relationships xmlns="http://schemas.openxmlformats.org/package/2006/relationships"><Relationship Id="rId9" Type="http://schemas.openxmlformats.org/officeDocument/2006/relationships/tags" Target="../tags/tag863.xml"/><Relationship Id="rId8" Type="http://schemas.openxmlformats.org/officeDocument/2006/relationships/tags" Target="../tags/tag862.xml"/><Relationship Id="rId7" Type="http://schemas.openxmlformats.org/officeDocument/2006/relationships/tags" Target="../tags/tag861.xml"/><Relationship Id="rId6" Type="http://schemas.openxmlformats.org/officeDocument/2006/relationships/tags" Target="../tags/tag860.xml"/><Relationship Id="rId5" Type="http://schemas.openxmlformats.org/officeDocument/2006/relationships/tags" Target="../tags/tag859.xml"/><Relationship Id="rId4" Type="http://schemas.openxmlformats.org/officeDocument/2006/relationships/tags" Target="../tags/tag858.xml"/><Relationship Id="rId38" Type="http://schemas.openxmlformats.org/officeDocument/2006/relationships/notesSlide" Target="../notesSlides/notesSlide31.xml"/><Relationship Id="rId37" Type="http://schemas.openxmlformats.org/officeDocument/2006/relationships/vmlDrawing" Target="../drawings/vmlDrawing2.vml"/><Relationship Id="rId36" Type="http://schemas.openxmlformats.org/officeDocument/2006/relationships/slideLayout" Target="../slideLayouts/slideLayout13.xml"/><Relationship Id="rId35" Type="http://schemas.openxmlformats.org/officeDocument/2006/relationships/tags" Target="../tags/tag885.xml"/><Relationship Id="rId34" Type="http://schemas.openxmlformats.org/officeDocument/2006/relationships/tags" Target="../tags/tag884.xml"/><Relationship Id="rId33" Type="http://schemas.openxmlformats.org/officeDocument/2006/relationships/tags" Target="../tags/tag883.xml"/><Relationship Id="rId32" Type="http://schemas.openxmlformats.org/officeDocument/2006/relationships/tags" Target="../tags/tag882.xml"/><Relationship Id="rId31" Type="http://schemas.openxmlformats.org/officeDocument/2006/relationships/tags" Target="../tags/tag881.xml"/><Relationship Id="rId30" Type="http://schemas.openxmlformats.org/officeDocument/2006/relationships/tags" Target="../tags/tag880.xml"/><Relationship Id="rId3" Type="http://schemas.openxmlformats.org/officeDocument/2006/relationships/tags" Target="../tags/tag857.xml"/><Relationship Id="rId29" Type="http://schemas.openxmlformats.org/officeDocument/2006/relationships/tags" Target="../tags/tag879.xml"/><Relationship Id="rId28" Type="http://schemas.openxmlformats.org/officeDocument/2006/relationships/tags" Target="../tags/tag878.xml"/><Relationship Id="rId27" Type="http://schemas.openxmlformats.org/officeDocument/2006/relationships/tags" Target="../tags/tag877.xml"/><Relationship Id="rId26" Type="http://schemas.openxmlformats.org/officeDocument/2006/relationships/image" Target="../media/image105.jpeg"/><Relationship Id="rId25" Type="http://schemas.openxmlformats.org/officeDocument/2006/relationships/tags" Target="../tags/tag876.xml"/><Relationship Id="rId24" Type="http://schemas.openxmlformats.org/officeDocument/2006/relationships/image" Target="../media/image104.jpeg"/><Relationship Id="rId23" Type="http://schemas.openxmlformats.org/officeDocument/2006/relationships/tags" Target="../tags/tag875.xml"/><Relationship Id="rId22" Type="http://schemas.openxmlformats.org/officeDocument/2006/relationships/image" Target="../media/image103.emf"/><Relationship Id="rId21" Type="http://schemas.openxmlformats.org/officeDocument/2006/relationships/oleObject" Target="../embeddings/oleObject2.bin"/><Relationship Id="rId20" Type="http://schemas.openxmlformats.org/officeDocument/2006/relationships/tags" Target="../tags/tag874.xml"/><Relationship Id="rId2" Type="http://schemas.openxmlformats.org/officeDocument/2006/relationships/tags" Target="../tags/tag856.xml"/><Relationship Id="rId19" Type="http://schemas.openxmlformats.org/officeDocument/2006/relationships/tags" Target="../tags/tag873.xml"/><Relationship Id="rId18" Type="http://schemas.openxmlformats.org/officeDocument/2006/relationships/tags" Target="../tags/tag872.xml"/><Relationship Id="rId17" Type="http://schemas.openxmlformats.org/officeDocument/2006/relationships/tags" Target="../tags/tag871.xml"/><Relationship Id="rId16" Type="http://schemas.openxmlformats.org/officeDocument/2006/relationships/tags" Target="../tags/tag870.xml"/><Relationship Id="rId15" Type="http://schemas.openxmlformats.org/officeDocument/2006/relationships/tags" Target="../tags/tag869.xml"/><Relationship Id="rId14" Type="http://schemas.openxmlformats.org/officeDocument/2006/relationships/tags" Target="../tags/tag868.xml"/><Relationship Id="rId13" Type="http://schemas.openxmlformats.org/officeDocument/2006/relationships/tags" Target="../tags/tag867.xml"/><Relationship Id="rId12" Type="http://schemas.openxmlformats.org/officeDocument/2006/relationships/tags" Target="../tags/tag866.xml"/><Relationship Id="rId11" Type="http://schemas.openxmlformats.org/officeDocument/2006/relationships/tags" Target="../tags/tag865.xml"/><Relationship Id="rId10" Type="http://schemas.openxmlformats.org/officeDocument/2006/relationships/tags" Target="../tags/tag864.xml"/><Relationship Id="rId1" Type="http://schemas.openxmlformats.org/officeDocument/2006/relationships/tags" Target="../tags/tag855.xml"/></Relationships>
</file>

<file path=ppt/slides/_rels/slide33.xml.rels><?xml version="1.0" encoding="UTF-8" standalone="yes"?>
<Relationships xmlns="http://schemas.openxmlformats.org/package/2006/relationships"><Relationship Id="rId9" Type="http://schemas.openxmlformats.org/officeDocument/2006/relationships/tags" Target="../tags/tag894.xml"/><Relationship Id="rId8" Type="http://schemas.openxmlformats.org/officeDocument/2006/relationships/tags" Target="../tags/tag893.xml"/><Relationship Id="rId7" Type="http://schemas.openxmlformats.org/officeDocument/2006/relationships/tags" Target="../tags/tag892.xml"/><Relationship Id="rId6" Type="http://schemas.openxmlformats.org/officeDocument/2006/relationships/tags" Target="../tags/tag891.xml"/><Relationship Id="rId5" Type="http://schemas.openxmlformats.org/officeDocument/2006/relationships/tags" Target="../tags/tag890.xml"/><Relationship Id="rId4" Type="http://schemas.openxmlformats.org/officeDocument/2006/relationships/tags" Target="../tags/tag889.xml"/><Relationship Id="rId3" Type="http://schemas.openxmlformats.org/officeDocument/2006/relationships/tags" Target="../tags/tag888.xml"/><Relationship Id="rId2" Type="http://schemas.openxmlformats.org/officeDocument/2006/relationships/tags" Target="../tags/tag887.xml"/><Relationship Id="rId12" Type="http://schemas.openxmlformats.org/officeDocument/2006/relationships/notesSlide" Target="../notesSlides/notesSlide32.xml"/><Relationship Id="rId11" Type="http://schemas.openxmlformats.org/officeDocument/2006/relationships/slideLayout" Target="../slideLayouts/slideLayout3.xml"/><Relationship Id="rId10" Type="http://schemas.openxmlformats.org/officeDocument/2006/relationships/tags" Target="../tags/tag895.xml"/><Relationship Id="rId1" Type="http://schemas.openxmlformats.org/officeDocument/2006/relationships/tags" Target="../tags/tag886.xml"/></Relationships>
</file>

<file path=ppt/slides/_rels/slide34.xml.rels><?xml version="1.0" encoding="UTF-8" standalone="yes"?>
<Relationships xmlns="http://schemas.openxmlformats.org/package/2006/relationships"><Relationship Id="rId9" Type="http://schemas.openxmlformats.org/officeDocument/2006/relationships/tags" Target="../tags/tag901.xml"/><Relationship Id="rId8" Type="http://schemas.openxmlformats.org/officeDocument/2006/relationships/tags" Target="../tags/tag900.xml"/><Relationship Id="rId7" Type="http://schemas.openxmlformats.org/officeDocument/2006/relationships/image" Target="../media/image108.png"/><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tags" Target="../tags/tag899.xml"/><Relationship Id="rId31" Type="http://schemas.openxmlformats.org/officeDocument/2006/relationships/notesSlide" Target="../notesSlides/notesSlide33.xml"/><Relationship Id="rId30" Type="http://schemas.openxmlformats.org/officeDocument/2006/relationships/slideLayout" Target="../slideLayouts/slideLayout4.xml"/><Relationship Id="rId3" Type="http://schemas.openxmlformats.org/officeDocument/2006/relationships/tags" Target="../tags/tag898.xml"/><Relationship Id="rId29" Type="http://schemas.openxmlformats.org/officeDocument/2006/relationships/tags" Target="../tags/tag921.xml"/><Relationship Id="rId28" Type="http://schemas.openxmlformats.org/officeDocument/2006/relationships/tags" Target="../tags/tag920.xml"/><Relationship Id="rId27" Type="http://schemas.openxmlformats.org/officeDocument/2006/relationships/tags" Target="../tags/tag919.xml"/><Relationship Id="rId26" Type="http://schemas.openxmlformats.org/officeDocument/2006/relationships/tags" Target="../tags/tag918.xml"/><Relationship Id="rId25" Type="http://schemas.openxmlformats.org/officeDocument/2006/relationships/tags" Target="../tags/tag917.xml"/><Relationship Id="rId24" Type="http://schemas.openxmlformats.org/officeDocument/2006/relationships/tags" Target="../tags/tag916.xml"/><Relationship Id="rId23" Type="http://schemas.openxmlformats.org/officeDocument/2006/relationships/tags" Target="../tags/tag915.xml"/><Relationship Id="rId22" Type="http://schemas.openxmlformats.org/officeDocument/2006/relationships/tags" Target="../tags/tag914.xml"/><Relationship Id="rId21" Type="http://schemas.openxmlformats.org/officeDocument/2006/relationships/tags" Target="../tags/tag913.xml"/><Relationship Id="rId20" Type="http://schemas.openxmlformats.org/officeDocument/2006/relationships/tags" Target="../tags/tag912.xml"/><Relationship Id="rId2" Type="http://schemas.openxmlformats.org/officeDocument/2006/relationships/tags" Target="../tags/tag897.xml"/><Relationship Id="rId19" Type="http://schemas.openxmlformats.org/officeDocument/2006/relationships/tags" Target="../tags/tag911.xml"/><Relationship Id="rId18" Type="http://schemas.openxmlformats.org/officeDocument/2006/relationships/tags" Target="../tags/tag910.xml"/><Relationship Id="rId17" Type="http://schemas.openxmlformats.org/officeDocument/2006/relationships/tags" Target="../tags/tag909.xml"/><Relationship Id="rId16" Type="http://schemas.openxmlformats.org/officeDocument/2006/relationships/tags" Target="../tags/tag908.xml"/><Relationship Id="rId15" Type="http://schemas.openxmlformats.org/officeDocument/2006/relationships/tags" Target="../tags/tag907.xml"/><Relationship Id="rId14" Type="http://schemas.openxmlformats.org/officeDocument/2006/relationships/tags" Target="../tags/tag906.xml"/><Relationship Id="rId13" Type="http://schemas.openxmlformats.org/officeDocument/2006/relationships/tags" Target="../tags/tag905.xml"/><Relationship Id="rId12" Type="http://schemas.openxmlformats.org/officeDocument/2006/relationships/tags" Target="../tags/tag904.xml"/><Relationship Id="rId11" Type="http://schemas.openxmlformats.org/officeDocument/2006/relationships/tags" Target="../tags/tag903.xml"/><Relationship Id="rId10" Type="http://schemas.openxmlformats.org/officeDocument/2006/relationships/tags" Target="../tags/tag902.xml"/><Relationship Id="rId1" Type="http://schemas.openxmlformats.org/officeDocument/2006/relationships/tags" Target="../tags/tag896.xml"/></Relationships>
</file>

<file path=ppt/slides/_rels/slide35.xml.rels><?xml version="1.0" encoding="UTF-8" standalone="yes"?>
<Relationships xmlns="http://schemas.openxmlformats.org/package/2006/relationships"><Relationship Id="rId9" Type="http://schemas.openxmlformats.org/officeDocument/2006/relationships/tags" Target="../tags/tag930.xml"/><Relationship Id="rId8" Type="http://schemas.openxmlformats.org/officeDocument/2006/relationships/tags" Target="../tags/tag929.xml"/><Relationship Id="rId7" Type="http://schemas.openxmlformats.org/officeDocument/2006/relationships/tags" Target="../tags/tag928.xml"/><Relationship Id="rId6" Type="http://schemas.openxmlformats.org/officeDocument/2006/relationships/tags" Target="../tags/tag927.xml"/><Relationship Id="rId5" Type="http://schemas.openxmlformats.org/officeDocument/2006/relationships/tags" Target="../tags/tag926.xml"/><Relationship Id="rId4" Type="http://schemas.openxmlformats.org/officeDocument/2006/relationships/tags" Target="../tags/tag925.xml"/><Relationship Id="rId35" Type="http://schemas.openxmlformats.org/officeDocument/2006/relationships/notesSlide" Target="../notesSlides/notesSlide34.xml"/><Relationship Id="rId34" Type="http://schemas.openxmlformats.org/officeDocument/2006/relationships/slideLayout" Target="../slideLayouts/slideLayout4.xml"/><Relationship Id="rId33" Type="http://schemas.openxmlformats.org/officeDocument/2006/relationships/tags" Target="../tags/tag951.xml"/><Relationship Id="rId32" Type="http://schemas.openxmlformats.org/officeDocument/2006/relationships/tags" Target="../tags/tag950.xml"/><Relationship Id="rId31" Type="http://schemas.openxmlformats.org/officeDocument/2006/relationships/tags" Target="../tags/tag949.xml"/><Relationship Id="rId30" Type="http://schemas.openxmlformats.org/officeDocument/2006/relationships/tags" Target="../tags/tag948.xml"/><Relationship Id="rId3" Type="http://schemas.openxmlformats.org/officeDocument/2006/relationships/tags" Target="../tags/tag924.xml"/><Relationship Id="rId29" Type="http://schemas.openxmlformats.org/officeDocument/2006/relationships/tags" Target="../tags/tag947.xml"/><Relationship Id="rId28" Type="http://schemas.openxmlformats.org/officeDocument/2006/relationships/tags" Target="../tags/tag946.xml"/><Relationship Id="rId27" Type="http://schemas.openxmlformats.org/officeDocument/2006/relationships/tags" Target="../tags/tag945.xml"/><Relationship Id="rId26" Type="http://schemas.openxmlformats.org/officeDocument/2006/relationships/image" Target="../media/image111.png"/><Relationship Id="rId25" Type="http://schemas.openxmlformats.org/officeDocument/2006/relationships/image" Target="../media/image110.png"/><Relationship Id="rId24" Type="http://schemas.openxmlformats.org/officeDocument/2006/relationships/image" Target="../media/image109.png"/><Relationship Id="rId23" Type="http://schemas.openxmlformats.org/officeDocument/2006/relationships/tags" Target="../tags/tag944.xml"/><Relationship Id="rId22" Type="http://schemas.openxmlformats.org/officeDocument/2006/relationships/tags" Target="../tags/tag943.xml"/><Relationship Id="rId21" Type="http://schemas.openxmlformats.org/officeDocument/2006/relationships/tags" Target="../tags/tag942.xml"/><Relationship Id="rId20" Type="http://schemas.openxmlformats.org/officeDocument/2006/relationships/tags" Target="../tags/tag941.xml"/><Relationship Id="rId2" Type="http://schemas.openxmlformats.org/officeDocument/2006/relationships/tags" Target="../tags/tag923.xml"/><Relationship Id="rId19" Type="http://schemas.openxmlformats.org/officeDocument/2006/relationships/tags" Target="../tags/tag940.xml"/><Relationship Id="rId18" Type="http://schemas.openxmlformats.org/officeDocument/2006/relationships/tags" Target="../tags/tag939.xml"/><Relationship Id="rId17" Type="http://schemas.openxmlformats.org/officeDocument/2006/relationships/tags" Target="../tags/tag938.xml"/><Relationship Id="rId16" Type="http://schemas.openxmlformats.org/officeDocument/2006/relationships/tags" Target="../tags/tag937.xml"/><Relationship Id="rId15" Type="http://schemas.openxmlformats.org/officeDocument/2006/relationships/tags" Target="../tags/tag936.xml"/><Relationship Id="rId14" Type="http://schemas.openxmlformats.org/officeDocument/2006/relationships/tags" Target="../tags/tag935.xml"/><Relationship Id="rId13" Type="http://schemas.openxmlformats.org/officeDocument/2006/relationships/tags" Target="../tags/tag934.xml"/><Relationship Id="rId12" Type="http://schemas.openxmlformats.org/officeDocument/2006/relationships/tags" Target="../tags/tag933.xml"/><Relationship Id="rId11" Type="http://schemas.openxmlformats.org/officeDocument/2006/relationships/tags" Target="../tags/tag932.xml"/><Relationship Id="rId10" Type="http://schemas.openxmlformats.org/officeDocument/2006/relationships/tags" Target="../tags/tag931.xml"/><Relationship Id="rId1" Type="http://schemas.openxmlformats.org/officeDocument/2006/relationships/tags" Target="../tags/tag922.xml"/></Relationships>
</file>

<file path=ppt/slides/_rels/slide36.xml.rels><?xml version="1.0" encoding="UTF-8" standalone="yes"?>
<Relationships xmlns="http://schemas.openxmlformats.org/package/2006/relationships"><Relationship Id="rId9" Type="http://schemas.openxmlformats.org/officeDocument/2006/relationships/tags" Target="../tags/tag960.xml"/><Relationship Id="rId8" Type="http://schemas.openxmlformats.org/officeDocument/2006/relationships/tags" Target="../tags/tag959.xml"/><Relationship Id="rId7" Type="http://schemas.openxmlformats.org/officeDocument/2006/relationships/tags" Target="../tags/tag958.xml"/><Relationship Id="rId6" Type="http://schemas.openxmlformats.org/officeDocument/2006/relationships/tags" Target="../tags/tag957.xml"/><Relationship Id="rId5" Type="http://schemas.openxmlformats.org/officeDocument/2006/relationships/tags" Target="../tags/tag956.xml"/><Relationship Id="rId4" Type="http://schemas.openxmlformats.org/officeDocument/2006/relationships/tags" Target="../tags/tag955.xml"/><Relationship Id="rId38" Type="http://schemas.openxmlformats.org/officeDocument/2006/relationships/notesSlide" Target="../notesSlides/notesSlide35.xml"/><Relationship Id="rId37" Type="http://schemas.openxmlformats.org/officeDocument/2006/relationships/slideLayout" Target="../slideLayouts/slideLayout4.xml"/><Relationship Id="rId36" Type="http://schemas.openxmlformats.org/officeDocument/2006/relationships/tags" Target="../tags/tag983.xml"/><Relationship Id="rId35" Type="http://schemas.openxmlformats.org/officeDocument/2006/relationships/tags" Target="../tags/tag982.xml"/><Relationship Id="rId34" Type="http://schemas.openxmlformats.org/officeDocument/2006/relationships/tags" Target="../tags/tag981.xml"/><Relationship Id="rId33" Type="http://schemas.openxmlformats.org/officeDocument/2006/relationships/tags" Target="../tags/tag980.xml"/><Relationship Id="rId32" Type="http://schemas.openxmlformats.org/officeDocument/2006/relationships/tags" Target="../tags/tag979.xml"/><Relationship Id="rId31" Type="http://schemas.openxmlformats.org/officeDocument/2006/relationships/tags" Target="../tags/tag978.xml"/><Relationship Id="rId30" Type="http://schemas.openxmlformats.org/officeDocument/2006/relationships/tags" Target="../tags/tag977.xml"/><Relationship Id="rId3" Type="http://schemas.openxmlformats.org/officeDocument/2006/relationships/tags" Target="../tags/tag954.xml"/><Relationship Id="rId29" Type="http://schemas.openxmlformats.org/officeDocument/2006/relationships/image" Target="../media/image115.jpeg"/><Relationship Id="rId28" Type="http://schemas.openxmlformats.org/officeDocument/2006/relationships/tags" Target="../tags/tag976.xml"/><Relationship Id="rId27" Type="http://schemas.openxmlformats.org/officeDocument/2006/relationships/image" Target="../media/image114.jpeg"/><Relationship Id="rId26" Type="http://schemas.openxmlformats.org/officeDocument/2006/relationships/tags" Target="../tags/tag975.xml"/><Relationship Id="rId25" Type="http://schemas.openxmlformats.org/officeDocument/2006/relationships/image" Target="../media/image113.png"/><Relationship Id="rId24" Type="http://schemas.openxmlformats.org/officeDocument/2006/relationships/tags" Target="../tags/tag974.xml"/><Relationship Id="rId23" Type="http://schemas.openxmlformats.org/officeDocument/2006/relationships/image" Target="../media/image112.png"/><Relationship Id="rId22" Type="http://schemas.openxmlformats.org/officeDocument/2006/relationships/tags" Target="../tags/tag973.xml"/><Relationship Id="rId21" Type="http://schemas.openxmlformats.org/officeDocument/2006/relationships/tags" Target="../tags/tag972.xml"/><Relationship Id="rId20" Type="http://schemas.openxmlformats.org/officeDocument/2006/relationships/tags" Target="../tags/tag971.xml"/><Relationship Id="rId2" Type="http://schemas.openxmlformats.org/officeDocument/2006/relationships/tags" Target="../tags/tag953.xml"/><Relationship Id="rId19" Type="http://schemas.openxmlformats.org/officeDocument/2006/relationships/tags" Target="../tags/tag970.xml"/><Relationship Id="rId18" Type="http://schemas.openxmlformats.org/officeDocument/2006/relationships/tags" Target="../tags/tag969.xml"/><Relationship Id="rId17" Type="http://schemas.openxmlformats.org/officeDocument/2006/relationships/tags" Target="../tags/tag968.xml"/><Relationship Id="rId16" Type="http://schemas.openxmlformats.org/officeDocument/2006/relationships/tags" Target="../tags/tag967.xml"/><Relationship Id="rId15" Type="http://schemas.openxmlformats.org/officeDocument/2006/relationships/tags" Target="../tags/tag966.xml"/><Relationship Id="rId14" Type="http://schemas.openxmlformats.org/officeDocument/2006/relationships/tags" Target="../tags/tag965.xml"/><Relationship Id="rId13" Type="http://schemas.openxmlformats.org/officeDocument/2006/relationships/tags" Target="../tags/tag964.xml"/><Relationship Id="rId12" Type="http://schemas.openxmlformats.org/officeDocument/2006/relationships/tags" Target="../tags/tag963.xml"/><Relationship Id="rId11" Type="http://schemas.openxmlformats.org/officeDocument/2006/relationships/tags" Target="../tags/tag962.xml"/><Relationship Id="rId10" Type="http://schemas.openxmlformats.org/officeDocument/2006/relationships/tags" Target="../tags/tag961.xml"/><Relationship Id="rId1" Type="http://schemas.openxmlformats.org/officeDocument/2006/relationships/tags" Target="../tags/tag952.xml"/></Relationships>
</file>

<file path=ppt/slides/_rels/slide37.xml.rels><?xml version="1.0" encoding="UTF-8" standalone="yes"?>
<Relationships xmlns="http://schemas.openxmlformats.org/package/2006/relationships"><Relationship Id="rId9" Type="http://schemas.openxmlformats.org/officeDocument/2006/relationships/tags" Target="../tags/tag992.xml"/><Relationship Id="rId8" Type="http://schemas.openxmlformats.org/officeDocument/2006/relationships/tags" Target="../tags/tag991.xml"/><Relationship Id="rId7" Type="http://schemas.openxmlformats.org/officeDocument/2006/relationships/tags" Target="../tags/tag990.xml"/><Relationship Id="rId6" Type="http://schemas.openxmlformats.org/officeDocument/2006/relationships/tags" Target="../tags/tag989.xml"/><Relationship Id="rId5" Type="http://schemas.openxmlformats.org/officeDocument/2006/relationships/tags" Target="../tags/tag988.xml"/><Relationship Id="rId4" Type="http://schemas.openxmlformats.org/officeDocument/2006/relationships/tags" Target="../tags/tag987.xml"/><Relationship Id="rId39" Type="http://schemas.openxmlformats.org/officeDocument/2006/relationships/notesSlide" Target="../notesSlides/notesSlide36.xml"/><Relationship Id="rId38" Type="http://schemas.openxmlformats.org/officeDocument/2006/relationships/slideLayout" Target="../slideLayouts/slideLayout4.xml"/><Relationship Id="rId37" Type="http://schemas.openxmlformats.org/officeDocument/2006/relationships/tags" Target="../tags/tag1016.xml"/><Relationship Id="rId36" Type="http://schemas.openxmlformats.org/officeDocument/2006/relationships/tags" Target="../tags/tag1015.xml"/><Relationship Id="rId35" Type="http://schemas.openxmlformats.org/officeDocument/2006/relationships/tags" Target="../tags/tag1014.xml"/><Relationship Id="rId34" Type="http://schemas.openxmlformats.org/officeDocument/2006/relationships/tags" Target="../tags/tag1013.xml"/><Relationship Id="rId33" Type="http://schemas.openxmlformats.org/officeDocument/2006/relationships/tags" Target="../tags/tag1012.xml"/><Relationship Id="rId32" Type="http://schemas.openxmlformats.org/officeDocument/2006/relationships/tags" Target="../tags/tag1011.xml"/><Relationship Id="rId31" Type="http://schemas.openxmlformats.org/officeDocument/2006/relationships/tags" Target="../tags/tag1010.xml"/><Relationship Id="rId30" Type="http://schemas.openxmlformats.org/officeDocument/2006/relationships/image" Target="../media/image119.jpeg"/><Relationship Id="rId3" Type="http://schemas.openxmlformats.org/officeDocument/2006/relationships/tags" Target="../tags/tag986.xml"/><Relationship Id="rId29" Type="http://schemas.openxmlformats.org/officeDocument/2006/relationships/tags" Target="../tags/tag1009.xml"/><Relationship Id="rId28" Type="http://schemas.openxmlformats.org/officeDocument/2006/relationships/image" Target="../media/image118.jpeg"/><Relationship Id="rId27" Type="http://schemas.openxmlformats.org/officeDocument/2006/relationships/tags" Target="../tags/tag1008.xml"/><Relationship Id="rId26" Type="http://schemas.openxmlformats.org/officeDocument/2006/relationships/image" Target="../media/image117.jpeg"/><Relationship Id="rId25" Type="http://schemas.openxmlformats.org/officeDocument/2006/relationships/tags" Target="../tags/tag1007.xml"/><Relationship Id="rId24" Type="http://schemas.openxmlformats.org/officeDocument/2006/relationships/image" Target="../media/image116.jpeg"/><Relationship Id="rId23" Type="http://schemas.openxmlformats.org/officeDocument/2006/relationships/tags" Target="../tags/tag1006.xml"/><Relationship Id="rId22" Type="http://schemas.openxmlformats.org/officeDocument/2006/relationships/tags" Target="../tags/tag1005.xml"/><Relationship Id="rId21" Type="http://schemas.openxmlformats.org/officeDocument/2006/relationships/tags" Target="../tags/tag1004.xml"/><Relationship Id="rId20" Type="http://schemas.openxmlformats.org/officeDocument/2006/relationships/tags" Target="../tags/tag1003.xml"/><Relationship Id="rId2" Type="http://schemas.openxmlformats.org/officeDocument/2006/relationships/tags" Target="../tags/tag985.xml"/><Relationship Id="rId19" Type="http://schemas.openxmlformats.org/officeDocument/2006/relationships/tags" Target="../tags/tag1002.xml"/><Relationship Id="rId18" Type="http://schemas.openxmlformats.org/officeDocument/2006/relationships/tags" Target="../tags/tag1001.xml"/><Relationship Id="rId17" Type="http://schemas.openxmlformats.org/officeDocument/2006/relationships/tags" Target="../tags/tag1000.xml"/><Relationship Id="rId16" Type="http://schemas.openxmlformats.org/officeDocument/2006/relationships/tags" Target="../tags/tag999.xml"/><Relationship Id="rId15" Type="http://schemas.openxmlformats.org/officeDocument/2006/relationships/tags" Target="../tags/tag998.xml"/><Relationship Id="rId14" Type="http://schemas.openxmlformats.org/officeDocument/2006/relationships/tags" Target="../tags/tag997.xml"/><Relationship Id="rId13" Type="http://schemas.openxmlformats.org/officeDocument/2006/relationships/tags" Target="../tags/tag996.xml"/><Relationship Id="rId12" Type="http://schemas.openxmlformats.org/officeDocument/2006/relationships/tags" Target="../tags/tag995.xml"/><Relationship Id="rId11" Type="http://schemas.openxmlformats.org/officeDocument/2006/relationships/tags" Target="../tags/tag994.xml"/><Relationship Id="rId10" Type="http://schemas.openxmlformats.org/officeDocument/2006/relationships/tags" Target="../tags/tag993.xml"/><Relationship Id="rId1" Type="http://schemas.openxmlformats.org/officeDocument/2006/relationships/tags" Target="../tags/tag984.xml"/></Relationships>
</file>

<file path=ppt/slides/_rels/slide38.xml.rels><?xml version="1.0" encoding="UTF-8" standalone="yes"?>
<Relationships xmlns="http://schemas.openxmlformats.org/package/2006/relationships"><Relationship Id="rId9" Type="http://schemas.openxmlformats.org/officeDocument/2006/relationships/tags" Target="../tags/tag1021.xml"/><Relationship Id="rId8" Type="http://schemas.openxmlformats.org/officeDocument/2006/relationships/tags" Target="../tags/tag1020.xml"/><Relationship Id="rId7" Type="http://schemas.openxmlformats.org/officeDocument/2006/relationships/image" Target="../media/image123.png"/><Relationship Id="rId6" Type="http://schemas.openxmlformats.org/officeDocument/2006/relationships/tags" Target="../tags/tag1019.xml"/><Relationship Id="rId5" Type="http://schemas.openxmlformats.org/officeDocument/2006/relationships/image" Target="../media/image122.jpeg"/><Relationship Id="rId4" Type="http://schemas.openxmlformats.org/officeDocument/2006/relationships/tags" Target="../tags/tag1018.xml"/><Relationship Id="rId34" Type="http://schemas.openxmlformats.org/officeDocument/2006/relationships/notesSlide" Target="../notesSlides/notesSlide37.xml"/><Relationship Id="rId33" Type="http://schemas.openxmlformats.org/officeDocument/2006/relationships/slideLayout" Target="../slideLayouts/slideLayout4.xml"/><Relationship Id="rId32" Type="http://schemas.openxmlformats.org/officeDocument/2006/relationships/tags" Target="../tags/tag1044.xml"/><Relationship Id="rId31" Type="http://schemas.openxmlformats.org/officeDocument/2006/relationships/tags" Target="../tags/tag1043.xml"/><Relationship Id="rId30" Type="http://schemas.openxmlformats.org/officeDocument/2006/relationships/tags" Target="../tags/tag1042.xml"/><Relationship Id="rId3" Type="http://schemas.openxmlformats.org/officeDocument/2006/relationships/image" Target="../media/image121.png"/><Relationship Id="rId29" Type="http://schemas.openxmlformats.org/officeDocument/2006/relationships/tags" Target="../tags/tag1041.xml"/><Relationship Id="rId28" Type="http://schemas.openxmlformats.org/officeDocument/2006/relationships/tags" Target="../tags/tag1040.xml"/><Relationship Id="rId27" Type="http://schemas.openxmlformats.org/officeDocument/2006/relationships/tags" Target="../tags/tag1039.xml"/><Relationship Id="rId26" Type="http://schemas.openxmlformats.org/officeDocument/2006/relationships/tags" Target="../tags/tag1038.xml"/><Relationship Id="rId25" Type="http://schemas.openxmlformats.org/officeDocument/2006/relationships/tags" Target="../tags/tag1037.xml"/><Relationship Id="rId24" Type="http://schemas.openxmlformats.org/officeDocument/2006/relationships/tags" Target="../tags/tag1036.xml"/><Relationship Id="rId23" Type="http://schemas.openxmlformats.org/officeDocument/2006/relationships/tags" Target="../tags/tag1035.xml"/><Relationship Id="rId22" Type="http://schemas.openxmlformats.org/officeDocument/2006/relationships/tags" Target="../tags/tag1034.xml"/><Relationship Id="rId21" Type="http://schemas.openxmlformats.org/officeDocument/2006/relationships/tags" Target="../tags/tag1033.xml"/><Relationship Id="rId20" Type="http://schemas.openxmlformats.org/officeDocument/2006/relationships/tags" Target="../tags/tag1032.xml"/><Relationship Id="rId2" Type="http://schemas.openxmlformats.org/officeDocument/2006/relationships/image" Target="../media/image120.png"/><Relationship Id="rId19" Type="http://schemas.openxmlformats.org/officeDocument/2006/relationships/tags" Target="../tags/tag1031.xml"/><Relationship Id="rId18" Type="http://schemas.openxmlformats.org/officeDocument/2006/relationships/tags" Target="../tags/tag1030.xml"/><Relationship Id="rId17" Type="http://schemas.openxmlformats.org/officeDocument/2006/relationships/tags" Target="../tags/tag1029.xml"/><Relationship Id="rId16" Type="http://schemas.openxmlformats.org/officeDocument/2006/relationships/tags" Target="../tags/tag1028.xml"/><Relationship Id="rId15" Type="http://schemas.openxmlformats.org/officeDocument/2006/relationships/tags" Target="../tags/tag1027.xml"/><Relationship Id="rId14" Type="http://schemas.openxmlformats.org/officeDocument/2006/relationships/tags" Target="../tags/tag1026.xml"/><Relationship Id="rId13" Type="http://schemas.openxmlformats.org/officeDocument/2006/relationships/tags" Target="../tags/tag1025.xml"/><Relationship Id="rId12" Type="http://schemas.openxmlformats.org/officeDocument/2006/relationships/tags" Target="../tags/tag1024.xml"/><Relationship Id="rId11" Type="http://schemas.openxmlformats.org/officeDocument/2006/relationships/tags" Target="../tags/tag1023.xml"/><Relationship Id="rId10" Type="http://schemas.openxmlformats.org/officeDocument/2006/relationships/tags" Target="../tags/tag1022.xml"/><Relationship Id="rId1" Type="http://schemas.openxmlformats.org/officeDocument/2006/relationships/tags" Target="../tags/tag1017.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5.png"/><Relationship Id="rId2" Type="http://schemas.openxmlformats.org/officeDocument/2006/relationships/tags" Target="../tags/tag1045.xml"/><Relationship Id="rId1" Type="http://schemas.openxmlformats.org/officeDocument/2006/relationships/image" Target="../media/image124.png"/></Relationships>
</file>

<file path=ppt/slides/_rels/slide4.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5" Type="http://schemas.openxmlformats.org/officeDocument/2006/relationships/notesSlide" Target="../notesSlides/notesSlide3.xml"/><Relationship Id="rId34" Type="http://schemas.openxmlformats.org/officeDocument/2006/relationships/slideLayout" Target="../slideLayouts/slideLayout4.xml"/><Relationship Id="rId33" Type="http://schemas.openxmlformats.org/officeDocument/2006/relationships/image" Target="../media/image11.jpeg"/><Relationship Id="rId32" Type="http://schemas.openxmlformats.org/officeDocument/2006/relationships/tags" Target="../tags/tag55.xml"/><Relationship Id="rId31" Type="http://schemas.openxmlformats.org/officeDocument/2006/relationships/image" Target="../media/image10.jpeg"/><Relationship Id="rId30" Type="http://schemas.openxmlformats.org/officeDocument/2006/relationships/tags" Target="../tags/tag54.xml"/><Relationship Id="rId3" Type="http://schemas.openxmlformats.org/officeDocument/2006/relationships/tags" Target="../tags/tag29.xml"/><Relationship Id="rId29" Type="http://schemas.openxmlformats.org/officeDocument/2006/relationships/image" Target="../media/image9.jpeg"/><Relationship Id="rId28" Type="http://schemas.openxmlformats.org/officeDocument/2006/relationships/tags" Target="../tags/tag53.xml"/><Relationship Id="rId27" Type="http://schemas.openxmlformats.org/officeDocument/2006/relationships/image" Target="../media/image8.png"/><Relationship Id="rId26" Type="http://schemas.openxmlformats.org/officeDocument/2006/relationships/tags" Target="../tags/tag52.xml"/><Relationship Id="rId25" Type="http://schemas.openxmlformats.org/officeDocument/2006/relationships/tags" Target="../tags/tag51.xml"/><Relationship Id="rId24" Type="http://schemas.openxmlformats.org/officeDocument/2006/relationships/tags" Target="../tags/tag50.xml"/><Relationship Id="rId23" Type="http://schemas.openxmlformats.org/officeDocument/2006/relationships/tags" Target="../tags/tag49.xml"/><Relationship Id="rId22" Type="http://schemas.openxmlformats.org/officeDocument/2006/relationships/tags" Target="../tags/tag48.xml"/><Relationship Id="rId21" Type="http://schemas.openxmlformats.org/officeDocument/2006/relationships/tags" Target="../tags/tag47.xml"/><Relationship Id="rId20" Type="http://schemas.openxmlformats.org/officeDocument/2006/relationships/tags" Target="../tags/tag46.xml"/><Relationship Id="rId2" Type="http://schemas.openxmlformats.org/officeDocument/2006/relationships/tags" Target="../tags/tag28.xml"/><Relationship Id="rId19" Type="http://schemas.openxmlformats.org/officeDocument/2006/relationships/tags" Target="../tags/tag45.xml"/><Relationship Id="rId18" Type="http://schemas.openxmlformats.org/officeDocument/2006/relationships/tags" Target="../tags/tag44.xml"/><Relationship Id="rId17" Type="http://schemas.openxmlformats.org/officeDocument/2006/relationships/tags" Target="../tags/tag43.xml"/><Relationship Id="rId16" Type="http://schemas.openxmlformats.org/officeDocument/2006/relationships/tags" Target="../tags/tag42.xml"/><Relationship Id="rId15" Type="http://schemas.openxmlformats.org/officeDocument/2006/relationships/tags" Target="../tags/tag41.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6" Type="http://schemas.openxmlformats.org/officeDocument/2006/relationships/notesSlide" Target="../notesSlides/notesSlide4.xml"/><Relationship Id="rId35" Type="http://schemas.openxmlformats.org/officeDocument/2006/relationships/slideLayout" Target="../slideLayouts/slideLayout4.xml"/><Relationship Id="rId34" Type="http://schemas.openxmlformats.org/officeDocument/2006/relationships/tags" Target="../tags/tag83.xml"/><Relationship Id="rId33" Type="http://schemas.openxmlformats.org/officeDocument/2006/relationships/tags" Target="../tags/tag82.xml"/><Relationship Id="rId32" Type="http://schemas.openxmlformats.org/officeDocument/2006/relationships/tags" Target="../tags/tag81.xml"/><Relationship Id="rId31" Type="http://schemas.openxmlformats.org/officeDocument/2006/relationships/tags" Target="../tags/tag80.xml"/><Relationship Id="rId30" Type="http://schemas.openxmlformats.org/officeDocument/2006/relationships/tags" Target="../tags/tag79.xml"/><Relationship Id="rId3" Type="http://schemas.openxmlformats.org/officeDocument/2006/relationships/tags" Target="../tags/tag58.xml"/><Relationship Id="rId29" Type="http://schemas.openxmlformats.org/officeDocument/2006/relationships/tags" Target="../tags/tag78.xml"/><Relationship Id="rId28" Type="http://schemas.openxmlformats.org/officeDocument/2006/relationships/tags" Target="../tags/tag77.xml"/><Relationship Id="rId27" Type="http://schemas.openxmlformats.org/officeDocument/2006/relationships/tags" Target="../tags/tag76.xml"/><Relationship Id="rId26" Type="http://schemas.openxmlformats.org/officeDocument/2006/relationships/image" Target="../media/image17.jpeg"/><Relationship Id="rId25" Type="http://schemas.openxmlformats.org/officeDocument/2006/relationships/image" Target="../media/image16.jpeg"/><Relationship Id="rId24" Type="http://schemas.openxmlformats.org/officeDocument/2006/relationships/image" Target="../media/image15.jpeg"/><Relationship Id="rId23" Type="http://schemas.openxmlformats.org/officeDocument/2006/relationships/image" Target="../media/image14.jpeg"/><Relationship Id="rId22" Type="http://schemas.openxmlformats.org/officeDocument/2006/relationships/image" Target="../media/image13.jpeg"/><Relationship Id="rId21" Type="http://schemas.openxmlformats.org/officeDocument/2006/relationships/image" Target="../media/image12.jpeg"/><Relationship Id="rId20" Type="http://schemas.openxmlformats.org/officeDocument/2006/relationships/tags" Target="../tags/tag75.xml"/><Relationship Id="rId2" Type="http://schemas.openxmlformats.org/officeDocument/2006/relationships/tags" Target="../tags/tag57.xml"/><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9" Type="http://schemas.openxmlformats.org/officeDocument/2006/relationships/tags" Target="../tags/tag9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6" Type="http://schemas.openxmlformats.org/officeDocument/2006/relationships/notesSlide" Target="../notesSlides/notesSlide5.xml"/><Relationship Id="rId35" Type="http://schemas.openxmlformats.org/officeDocument/2006/relationships/slideLayout" Target="../slideLayouts/slideLayout4.xml"/><Relationship Id="rId34" Type="http://schemas.openxmlformats.org/officeDocument/2006/relationships/tags" Target="../tags/tag111.xml"/><Relationship Id="rId33" Type="http://schemas.openxmlformats.org/officeDocument/2006/relationships/tags" Target="../tags/tag110.xml"/><Relationship Id="rId32" Type="http://schemas.openxmlformats.org/officeDocument/2006/relationships/tags" Target="../tags/tag109.xml"/><Relationship Id="rId31" Type="http://schemas.openxmlformats.org/officeDocument/2006/relationships/tags" Target="../tags/tag108.xml"/><Relationship Id="rId30" Type="http://schemas.openxmlformats.org/officeDocument/2006/relationships/tags" Target="../tags/tag107.xml"/><Relationship Id="rId3" Type="http://schemas.openxmlformats.org/officeDocument/2006/relationships/tags" Target="../tags/tag86.xml"/><Relationship Id="rId29" Type="http://schemas.openxmlformats.org/officeDocument/2006/relationships/tags" Target="../tags/tag106.xml"/><Relationship Id="rId28" Type="http://schemas.openxmlformats.org/officeDocument/2006/relationships/tags" Target="../tags/tag105.xml"/><Relationship Id="rId27" Type="http://schemas.openxmlformats.org/officeDocument/2006/relationships/tags" Target="../tags/tag104.xml"/><Relationship Id="rId26" Type="http://schemas.openxmlformats.org/officeDocument/2006/relationships/image" Target="../media/image23.jpeg"/><Relationship Id="rId25" Type="http://schemas.openxmlformats.org/officeDocument/2006/relationships/image" Target="../media/image22.jpeg"/><Relationship Id="rId24" Type="http://schemas.openxmlformats.org/officeDocument/2006/relationships/image" Target="../media/image21.jpeg"/><Relationship Id="rId23" Type="http://schemas.openxmlformats.org/officeDocument/2006/relationships/image" Target="../media/image20.jpeg"/><Relationship Id="rId22" Type="http://schemas.openxmlformats.org/officeDocument/2006/relationships/image" Target="../media/image19.jpeg"/><Relationship Id="rId21" Type="http://schemas.openxmlformats.org/officeDocument/2006/relationships/image" Target="../media/image18.jpeg"/><Relationship Id="rId20" Type="http://schemas.openxmlformats.org/officeDocument/2006/relationships/tags" Target="../tags/tag103.xml"/><Relationship Id="rId2" Type="http://schemas.openxmlformats.org/officeDocument/2006/relationships/tags" Target="../tags/tag85.xml"/><Relationship Id="rId19" Type="http://schemas.openxmlformats.org/officeDocument/2006/relationships/tags" Target="../tags/tag102.xml"/><Relationship Id="rId18" Type="http://schemas.openxmlformats.org/officeDocument/2006/relationships/tags" Target="../tags/tag101.xml"/><Relationship Id="rId17" Type="http://schemas.openxmlformats.org/officeDocument/2006/relationships/tags" Target="../tags/tag100.xml"/><Relationship Id="rId16" Type="http://schemas.openxmlformats.org/officeDocument/2006/relationships/tags" Target="../tags/tag99.xml"/><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tags" Target="../tags/tag95.xml"/><Relationship Id="rId11" Type="http://schemas.openxmlformats.org/officeDocument/2006/relationships/tags" Target="../tags/tag94.xml"/><Relationship Id="rId10" Type="http://schemas.openxmlformats.org/officeDocument/2006/relationships/tags" Target="../tags/tag93.xml"/><Relationship Id="rId1" Type="http://schemas.openxmlformats.org/officeDocument/2006/relationships/tags" Target="../tags/tag84.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8.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9" Type="http://schemas.openxmlformats.org/officeDocument/2006/relationships/notesSlide" Target="../notesSlides/notesSlide7.xml"/><Relationship Id="rId38" Type="http://schemas.openxmlformats.org/officeDocument/2006/relationships/slideLayout" Target="../slideLayouts/slideLayout4.xml"/><Relationship Id="rId37" Type="http://schemas.openxmlformats.org/officeDocument/2006/relationships/image" Target="../media/image33.png"/><Relationship Id="rId36" Type="http://schemas.openxmlformats.org/officeDocument/2006/relationships/tags" Target="../tags/tag144.xml"/><Relationship Id="rId35" Type="http://schemas.openxmlformats.org/officeDocument/2006/relationships/image" Target="../media/image32.jpeg"/><Relationship Id="rId34" Type="http://schemas.openxmlformats.org/officeDocument/2006/relationships/tags" Target="../tags/tag143.xml"/><Relationship Id="rId33" Type="http://schemas.openxmlformats.org/officeDocument/2006/relationships/image" Target="../media/image31.jpeg"/><Relationship Id="rId32" Type="http://schemas.openxmlformats.org/officeDocument/2006/relationships/tags" Target="../tags/tag142.xml"/><Relationship Id="rId31" Type="http://schemas.openxmlformats.org/officeDocument/2006/relationships/image" Target="../media/image30.jpeg"/><Relationship Id="rId30" Type="http://schemas.openxmlformats.org/officeDocument/2006/relationships/tags" Target="../tags/tag141.xml"/><Relationship Id="rId3" Type="http://schemas.openxmlformats.org/officeDocument/2006/relationships/tags" Target="../tags/tag114.xml"/><Relationship Id="rId29" Type="http://schemas.openxmlformats.org/officeDocument/2006/relationships/tags" Target="../tags/tag140.xml"/><Relationship Id="rId28" Type="http://schemas.openxmlformats.org/officeDocument/2006/relationships/tags" Target="../tags/tag139.xml"/><Relationship Id="rId27" Type="http://schemas.openxmlformats.org/officeDocument/2006/relationships/tags" Target="../tags/tag138.xml"/><Relationship Id="rId26" Type="http://schemas.openxmlformats.org/officeDocument/2006/relationships/tags" Target="../tags/tag137.xml"/><Relationship Id="rId25" Type="http://schemas.openxmlformats.org/officeDocument/2006/relationships/tags" Target="../tags/tag136.xml"/><Relationship Id="rId24" Type="http://schemas.openxmlformats.org/officeDocument/2006/relationships/tags" Target="../tags/tag135.xml"/><Relationship Id="rId23" Type="http://schemas.openxmlformats.org/officeDocument/2006/relationships/tags" Target="../tags/tag134.xml"/><Relationship Id="rId22" Type="http://schemas.openxmlformats.org/officeDocument/2006/relationships/tags" Target="../tags/tag133.xml"/><Relationship Id="rId21" Type="http://schemas.openxmlformats.org/officeDocument/2006/relationships/tags" Target="../tags/tag132.xml"/><Relationship Id="rId20" Type="http://schemas.openxmlformats.org/officeDocument/2006/relationships/tags" Target="../tags/tag131.xml"/><Relationship Id="rId2" Type="http://schemas.openxmlformats.org/officeDocument/2006/relationships/tags" Target="../tags/tag113.xml"/><Relationship Id="rId19" Type="http://schemas.openxmlformats.org/officeDocument/2006/relationships/tags" Target="../tags/tag130.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2.xml"/></Relationships>
</file>

<file path=ppt/slides/_rels/slide9.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9" Type="http://schemas.openxmlformats.org/officeDocument/2006/relationships/notesSlide" Target="../notesSlides/notesSlide8.xml"/><Relationship Id="rId38" Type="http://schemas.openxmlformats.org/officeDocument/2006/relationships/slideLayout" Target="../slideLayouts/slideLayout4.xml"/><Relationship Id="rId37" Type="http://schemas.openxmlformats.org/officeDocument/2006/relationships/tags" Target="../tags/tag178.xml"/><Relationship Id="rId36" Type="http://schemas.openxmlformats.org/officeDocument/2006/relationships/tags" Target="../tags/tag177.xml"/><Relationship Id="rId35" Type="http://schemas.openxmlformats.org/officeDocument/2006/relationships/tags" Target="../tags/tag176.xml"/><Relationship Id="rId34" Type="http://schemas.openxmlformats.org/officeDocument/2006/relationships/tags" Target="../tags/tag175.xml"/><Relationship Id="rId33" Type="http://schemas.openxmlformats.org/officeDocument/2006/relationships/tags" Target="../tags/tag174.xml"/><Relationship Id="rId32" Type="http://schemas.openxmlformats.org/officeDocument/2006/relationships/tags" Target="../tags/tag173.xml"/><Relationship Id="rId31" Type="http://schemas.openxmlformats.org/officeDocument/2006/relationships/tags" Target="../tags/tag172.xml"/><Relationship Id="rId30" Type="http://schemas.openxmlformats.org/officeDocument/2006/relationships/tags" Target="../tags/tag171.xml"/><Relationship Id="rId3" Type="http://schemas.openxmlformats.org/officeDocument/2006/relationships/tags" Target="../tags/tag147.xml"/><Relationship Id="rId29" Type="http://schemas.openxmlformats.org/officeDocument/2006/relationships/image" Target="../media/image36.jpeg"/><Relationship Id="rId28" Type="http://schemas.openxmlformats.org/officeDocument/2006/relationships/tags" Target="../tags/tag170.xml"/><Relationship Id="rId27" Type="http://schemas.openxmlformats.org/officeDocument/2006/relationships/image" Target="../media/image35.jpeg"/><Relationship Id="rId26" Type="http://schemas.openxmlformats.org/officeDocument/2006/relationships/tags" Target="../tags/tag169.xml"/><Relationship Id="rId25" Type="http://schemas.openxmlformats.org/officeDocument/2006/relationships/image" Target="../media/image34.jpeg"/><Relationship Id="rId24" Type="http://schemas.openxmlformats.org/officeDocument/2006/relationships/tags" Target="../tags/tag168.xml"/><Relationship Id="rId23" Type="http://schemas.openxmlformats.org/officeDocument/2006/relationships/tags" Target="../tags/tag167.xml"/><Relationship Id="rId22" Type="http://schemas.openxmlformats.org/officeDocument/2006/relationships/tags" Target="../tags/tag166.xml"/><Relationship Id="rId21" Type="http://schemas.openxmlformats.org/officeDocument/2006/relationships/tags" Target="../tags/tag165.xml"/><Relationship Id="rId20" Type="http://schemas.openxmlformats.org/officeDocument/2006/relationships/tags" Target="../tags/tag164.xml"/><Relationship Id="rId2" Type="http://schemas.openxmlformats.org/officeDocument/2006/relationships/tags" Target="../tags/tag146.xml"/><Relationship Id="rId19" Type="http://schemas.openxmlformats.org/officeDocument/2006/relationships/tags" Target="../tags/tag163.xml"/><Relationship Id="rId18" Type="http://schemas.openxmlformats.org/officeDocument/2006/relationships/tags" Target="../tags/tag162.xml"/><Relationship Id="rId17" Type="http://schemas.openxmlformats.org/officeDocument/2006/relationships/tags" Target="../tags/tag161.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tags" Target="../tags/tag1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noChangeArrowheads="1"/>
          </p:cNvPicPr>
          <p:nvPr/>
        </p:nvPicPr>
        <p:blipFill>
          <a:blip r:embed="rId1"/>
          <a:srcRect/>
          <a:stretch>
            <a:fillRect/>
          </a:stretch>
        </p:blipFill>
        <p:spPr bwMode="auto">
          <a:xfrm>
            <a:off x="2473075" y="879475"/>
            <a:ext cx="52324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文本框 1"/>
          <p:cNvSpPr txBox="1">
            <a:spLocks noChangeArrowheads="1"/>
          </p:cNvSpPr>
          <p:nvPr/>
        </p:nvSpPr>
        <p:spPr bwMode="auto">
          <a:xfrm>
            <a:off x="2927418" y="4365625"/>
            <a:ext cx="4532312" cy="86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2000" u="none" strike="noStrike" kern="1200" cap="none" spc="0" normalizeH="0" baseline="0" noProof="0" dirty="0">
              <a:ln>
                <a:noFill/>
              </a:ln>
              <a:solidFill>
                <a:srgbClr val="FFFFFF"/>
              </a:solidFill>
              <a:effectLst/>
              <a:uLnTx/>
              <a:uFillTx/>
              <a:latin typeface="+mj-ea"/>
              <a:ea typeface="+mj-ea"/>
              <a:cs typeface="阿里巴巴普惠体 L" panose="00020600040101010101" pitchFamily="18" charset="-122"/>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050" b="1" i="0" u="none" strike="noStrike" kern="1200" cap="none" spc="0" normalizeH="0" baseline="0" noProof="0" dirty="0">
              <a:ln>
                <a:noFill/>
              </a:ln>
              <a:solidFill>
                <a:srgbClr val="FFFFFF"/>
              </a:solidFill>
              <a:effectLst/>
              <a:uLnTx/>
              <a:uFillTx/>
              <a:latin typeface="思源黑体 CN Regular"/>
              <a:ea typeface="思源黑体 CN Regular"/>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思源黑体 CN Regular"/>
              </a:rPr>
              <a:t>AI Power (Suzhou) Tech Co., Ltd</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思源黑体 CN Regular"/>
            </a:endParaRPr>
          </a:p>
        </p:txBody>
      </p:sp>
      <p:sp>
        <p:nvSpPr>
          <p:cNvPr id="10245" name="灯片编号占位符 8"/>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fld id="{209DA748-51CD-4481-910D-06C1DE0D1AB0}" type="slidenum">
              <a:rPr kumimoji="0" lang="zh-CN" altLang="en-US" sz="500" b="0" i="0" u="none" strike="noStrike" kern="1200" cap="none" spc="0" normalizeH="0" baseline="0" noProof="0" smtClean="0">
                <a:ln>
                  <a:noFill/>
                </a:ln>
                <a:solidFill>
                  <a:srgbClr val="40BAD2"/>
                </a:solidFill>
                <a:effectLst/>
                <a:uLnTx/>
                <a:uFillTx/>
                <a:latin typeface="思源黑体 CN Regular" panose="020B0500000000000000" pitchFamily="34" charset="-122"/>
                <a:ea typeface="思源黑体 CN Regular" panose="020B0500000000000000" pitchFamily="34" charset="-122"/>
                <a:cs typeface="+mn-cs"/>
              </a:rPr>
            </a:fld>
            <a:endParaRPr kumimoji="0" lang="zh-CN" altLang="en-US" sz="500" b="0" i="0" u="none" strike="noStrike" kern="1200" cap="none" spc="0" normalizeH="0" baseline="0" noProof="0" dirty="0">
              <a:ln>
                <a:noFill/>
              </a:ln>
              <a:solidFill>
                <a:srgbClr val="40BAD2"/>
              </a:solidFill>
              <a:effectLst/>
              <a:uLnTx/>
              <a:uFillTx/>
              <a:latin typeface="思源黑体 CN Regular" panose="020B0500000000000000" pitchFamily="34" charset="-122"/>
              <a:ea typeface="思源黑体 CN Regular" panose="020B0500000000000000" pitchFamily="34" charset="-122"/>
              <a:cs typeface="+mn-cs"/>
            </a:endParaRPr>
          </a:p>
        </p:txBody>
      </p:sp>
      <p:cxnSp>
        <p:nvCxnSpPr>
          <p:cNvPr id="5" name="直接连接符 4"/>
          <p:cNvCxnSpPr/>
          <p:nvPr/>
        </p:nvCxnSpPr>
        <p:spPr>
          <a:xfrm>
            <a:off x="815523" y="4248944"/>
            <a:ext cx="8547504" cy="0"/>
          </a:xfrm>
          <a:prstGeom prst="line">
            <a:avLst/>
          </a:prstGeom>
          <a:ln>
            <a:gradFill>
              <a:gsLst>
                <a:gs pos="0">
                  <a:schemeClr val="bg1">
                    <a:alpha val="0"/>
                  </a:schemeClr>
                </a:gs>
                <a:gs pos="50000">
                  <a:schemeClr val="bg1"/>
                </a:gs>
                <a:gs pos="100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4" name="矩形: 圆角 3"/>
          <p:cNvSpPr/>
          <p:nvPr/>
        </p:nvSpPr>
        <p:spPr>
          <a:xfrm>
            <a:off x="2968128" y="2304257"/>
            <a:ext cx="4242294" cy="1656001"/>
          </a:xfrm>
          <a:prstGeom prst="roundRect">
            <a:avLst>
              <a:gd name="adj" fmla="val 10296"/>
            </a:avLst>
          </a:prstGeom>
          <a:solidFill>
            <a:schemeClr val="bg1">
              <a:alpha val="5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marR="0" lvl="0" indent="0" algn="l" defTabSz="622300" rtl="0" eaLnBrk="0" fontAlgn="base" latinLnBrk="0" hangingPunct="0">
              <a:lnSpc>
                <a:spcPct val="90000"/>
              </a:lnSpc>
              <a:spcBef>
                <a:spcPct val="0"/>
              </a:spcBef>
              <a:spcAft>
                <a:spcPct val="35000"/>
              </a:spcAft>
              <a:buClrTx/>
              <a:buSzTx/>
              <a:buFontTx/>
              <a:buNone/>
              <a:defRPr/>
            </a:pPr>
            <a:endParaRPr kumimoji="0" lang="zh-CN" altLang="en-US" sz="1400" b="0" i="0" u="none" strike="noStrike" kern="1200" cap="none" spc="0" normalizeH="0" baseline="0" noProof="0" dirty="0">
              <a:ln>
                <a:noFill/>
              </a:ln>
              <a:solidFill>
                <a:srgbClr val="000000">
                  <a:hueOff val="0"/>
                  <a:satOff val="0"/>
                  <a:lumOff val="0"/>
                  <a:alphaOff val="0"/>
                </a:srgbClr>
              </a:solidFill>
              <a:effectLst/>
              <a:uLnTx/>
              <a:uFillTx/>
              <a:latin typeface="思源黑体 CN Regular"/>
              <a:ea typeface="思源黑体 CN Regular"/>
              <a:cs typeface="+mn-cs"/>
            </a:endParaRPr>
          </a:p>
        </p:txBody>
      </p:sp>
      <p:pic>
        <p:nvPicPr>
          <p:cNvPr id="2" name="图片 1"/>
          <p:cNvPicPr>
            <a:picLocks noChangeAspect="1"/>
          </p:cNvPicPr>
          <p:nvPr/>
        </p:nvPicPr>
        <p:blipFill>
          <a:blip r:embed="rId2"/>
          <a:stretch>
            <a:fillRect/>
          </a:stretch>
        </p:blipFill>
        <p:spPr>
          <a:xfrm>
            <a:off x="3359785" y="2493010"/>
            <a:ext cx="3519805" cy="13360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5309235" y="6736080"/>
            <a:ext cx="1553210" cy="121920"/>
          </a:xfrm>
        </p:spPr>
        <p:txBody>
          <a:bodyPr/>
          <a:lstStyle/>
          <a:p>
            <a:pPr>
              <a:defRPr/>
            </a:pPr>
            <a:fld id="{21D37D8B-8752-4863-8EA0-2F8E3052D675}" type="slidenum">
              <a:rPr lang="zh-CN" altLang="en-US" smtClean="0"/>
            </a:fld>
            <a:endParaRPr lang="zh-CN" altLang="en-US" dirty="0"/>
          </a:p>
        </p:txBody>
      </p:sp>
      <p:sp>
        <p:nvSpPr>
          <p:cNvPr id="18" name="平行四边形 17"/>
          <p:cNvSpPr/>
          <p:nvPr>
            <p:custDataLst>
              <p:tags r:id="rId1"/>
            </p:custDataLst>
          </p:nvPr>
        </p:nvSpPr>
        <p:spPr>
          <a:xfrm>
            <a:off x="10416375" y="607379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85" name="圆角矩形 84"/>
          <p:cNvSpPr/>
          <p:nvPr>
            <p:custDataLst>
              <p:tags r:id="rId2"/>
            </p:custDataLst>
          </p:nvPr>
        </p:nvSpPr>
        <p:spPr>
          <a:xfrm>
            <a:off x="353695" y="219519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29" name="文本框 28"/>
          <p:cNvSpPr txBox="1"/>
          <p:nvPr>
            <p:custDataLst>
              <p:tags r:id="rId3"/>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76" name="圆角矩形 75"/>
          <p:cNvSpPr/>
          <p:nvPr>
            <p:custDataLst>
              <p:tags r:id="rId4"/>
            </p:custDataLst>
          </p:nvPr>
        </p:nvSpPr>
        <p:spPr>
          <a:xfrm>
            <a:off x="393700" y="4351020"/>
            <a:ext cx="5659120" cy="206248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l" latinLnBrk="0">
              <a:lnSpc>
                <a:spcPct val="150000"/>
              </a:lnSpc>
              <a:buClrTx/>
              <a:buSzTx/>
              <a:buFontTx/>
            </a:pPr>
            <a:r>
              <a:rPr lang="et-EE" altLang="zh-CN" sz="1400">
                <a:solidFill>
                  <a:srgbClr val="000000"/>
                </a:solidFill>
                <a:latin typeface="Arial" panose="020B0604020202020204" pitchFamily="34" charset="0"/>
                <a:cs typeface="Arial" panose="020B0604020202020204" pitchFamily="34" charset="0"/>
                <a:sym typeface="+mn-ea"/>
              </a:rPr>
              <a:t>The operation of the project, "The Belt and Road Initiative Cross border Urban Application Demonstration Construction Supporting Equipment", has improved the power supply reliability of the overall line at home and abroad, and can guarantee the emergency power supply capacity of border residents and part of overseas people under extreme conditions.</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5"/>
            </p:custDataLst>
          </p:nvPr>
        </p:nvSpPr>
        <p:spPr>
          <a:xfrm>
            <a:off x="846455" y="395033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6"/>
            </p:custDataLst>
          </p:nvPr>
        </p:nvSpPr>
        <p:spPr>
          <a:xfrm>
            <a:off x="407035" y="3950335"/>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7"/>
            </p:custDataLst>
          </p:nvPr>
        </p:nvSpPr>
        <p:spPr>
          <a:xfrm>
            <a:off x="360680" y="4050030"/>
            <a:ext cx="3666490" cy="481330"/>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8"/>
            </p:custDataLst>
          </p:nvPr>
        </p:nvSpPr>
        <p:spPr>
          <a:xfrm>
            <a:off x="4599305" y="6284595"/>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27" name="文本框 26"/>
          <p:cNvSpPr txBox="1"/>
          <p:nvPr>
            <p:custDataLst>
              <p:tags r:id="rId9"/>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6" name="文本框 35"/>
          <p:cNvSpPr txBox="1"/>
          <p:nvPr>
            <p:custDataLst>
              <p:tags r:id="rId10"/>
            </p:custDataLst>
          </p:nvPr>
        </p:nvSpPr>
        <p:spPr>
          <a:xfrm>
            <a:off x="592455" y="2264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7" name="文本框 46"/>
          <p:cNvSpPr txBox="1"/>
          <p:nvPr>
            <p:custDataLst>
              <p:tags r:id="rId11"/>
            </p:custDataLst>
          </p:nvPr>
        </p:nvSpPr>
        <p:spPr>
          <a:xfrm>
            <a:off x="588010" y="2261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8" name="标题 6"/>
          <p:cNvSpPr/>
          <p:nvPr>
            <p:custDataLst>
              <p:tags r:id="rId12"/>
            </p:custDataLst>
          </p:nvPr>
        </p:nvSpPr>
        <p:spPr>
          <a:xfrm>
            <a:off x="305435" y="1076960"/>
            <a:ext cx="633158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Yunnan Dehong PV-ESS Integrated Energy System</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48" name="组合 47"/>
          <p:cNvGrpSpPr/>
          <p:nvPr/>
        </p:nvGrpSpPr>
        <p:grpSpPr>
          <a:xfrm>
            <a:off x="119380" y="1807845"/>
            <a:ext cx="6615430" cy="991870"/>
            <a:chOff x="115" y="3072"/>
            <a:chExt cx="10418" cy="1562"/>
          </a:xfrm>
        </p:grpSpPr>
        <p:sp>
          <p:nvSpPr>
            <p:cNvPr id="49" name="任意多边形 48"/>
            <p:cNvSpPr/>
            <p:nvPr>
              <p:custDataLst>
                <p:tags r:id="rId1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14"/>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1" name="文本框 50"/>
            <p:cNvSpPr txBox="1"/>
            <p:nvPr>
              <p:custDataLst>
                <p:tags r:id="rId15"/>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2" name="文本框 51"/>
            <p:cNvSpPr txBox="1"/>
            <p:nvPr>
              <p:custDataLst>
                <p:tags r:id="rId16"/>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Dehong, Yunnan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February 2023</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53" name="平行四边形 52"/>
            <p:cNvSpPr/>
            <p:nvPr>
              <p:custDataLst>
                <p:tags r:id="rId17"/>
              </p:custDataLst>
            </p:nvPr>
          </p:nvSpPr>
          <p:spPr>
            <a:xfrm>
              <a:off x="7302" y="4194"/>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30" name="组合 29"/>
          <p:cNvGrpSpPr/>
          <p:nvPr/>
        </p:nvGrpSpPr>
        <p:grpSpPr>
          <a:xfrm>
            <a:off x="373380" y="2870835"/>
            <a:ext cx="6196330" cy="1050143"/>
            <a:chOff x="468" y="3072"/>
            <a:chExt cx="9706" cy="1674"/>
          </a:xfrm>
        </p:grpSpPr>
        <p:sp>
          <p:nvSpPr>
            <p:cNvPr id="35" name="任意多边形 34"/>
            <p:cNvSpPr/>
            <p:nvPr>
              <p:custDataLst>
                <p:tags r:id="rId18"/>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1" name="任意多边形 30"/>
            <p:cNvSpPr/>
            <p:nvPr>
              <p:custDataLst>
                <p:tags r:id="rId19"/>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2" name="文本框 31"/>
            <p:cNvSpPr txBox="1"/>
            <p:nvPr>
              <p:custDataLst>
                <p:tags r:id="rId20"/>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3" name="文本框 32"/>
            <p:cNvSpPr txBox="1"/>
            <p:nvPr>
              <p:custDataLst>
                <p:tags r:id="rId21"/>
              </p:custDataLst>
            </p:nvPr>
          </p:nvSpPr>
          <p:spPr>
            <a:xfrm>
              <a:off x="468" y="3745"/>
              <a:ext cx="9706" cy="933"/>
            </a:xfrm>
            <a:prstGeom prst="rect">
              <a:avLst/>
            </a:prstGeom>
            <a:noFill/>
          </p:spPr>
          <p:txBody>
            <a:bodyPr wrap="square" rtlCol="0">
              <a:noAutofit/>
            </a:bodyPr>
            <a:lstStyle/>
            <a:p>
              <a:pPr algn="l" fontAlgn="auto">
                <a:lnSpc>
                  <a:spcPct val="130000"/>
                </a:lnSpc>
                <a:spcAft>
                  <a:spcPts val="1000"/>
                </a:spcAft>
              </a:pPr>
              <a:r>
                <a:rPr lang="pl-PL" altLang="zh-CN" sz="1200" b="1">
                  <a:solidFill>
                    <a:srgbClr val="595959"/>
                  </a:solidFill>
                  <a:uFillTx/>
                  <a:latin typeface="Arial Bold" panose="020B0604020202020204" charset="0"/>
                  <a:cs typeface="Arial Bold" panose="020B0604020202020204" charset="0"/>
                  <a:sym typeface="微软雅黑" panose="020B0503020204020204" pitchFamily="34" charset="-122"/>
                </a:rPr>
                <a:t>PV system</a:t>
              </a:r>
              <a:r>
                <a:rPr lang="en-US" altLang="zh-CN" sz="1200" b="1">
                  <a:solidFill>
                    <a:srgbClr val="595959"/>
                  </a:solidFill>
                  <a:uFillTx/>
                  <a:latin typeface="Arial" panose="020B0604020202020204" pitchFamily="34" charset="0"/>
                  <a:sym typeface="微软雅黑" panose="020B0503020204020204" pitchFamily="34" charset="-122"/>
                </a:rPr>
                <a:t>:</a:t>
              </a:r>
              <a:r>
                <a:rPr lang="pl-PL" altLang="zh-CN" sz="1200">
                  <a:solidFill>
                    <a:srgbClr val="595959"/>
                  </a:solidFill>
                  <a:uFillTx/>
                  <a:latin typeface="Arial" panose="020B0604020202020204" pitchFamily="34" charset="0"/>
                  <a:sym typeface="+mn-ea"/>
                </a:rPr>
                <a:t>100kWp</a:t>
              </a:r>
              <a:r>
                <a:rPr lang="en-US" altLang="pl-PL" sz="1200">
                  <a:solidFill>
                    <a:srgbClr val="595959"/>
                  </a:solidFill>
                  <a:uFillTx/>
                  <a:latin typeface="Arial" panose="020B0604020202020204" pitchFamily="34" charset="0"/>
                  <a:sym typeface="微软雅黑" panose="020B0503020204020204" pitchFamily="34" charset="-122"/>
                </a:rPr>
                <a:t>             </a:t>
              </a:r>
              <a:r>
                <a:rPr lang="en-US" altLang="pl-PL" sz="1200" b="1">
                  <a:solidFill>
                    <a:srgbClr val="595959"/>
                  </a:solidFill>
                  <a:uFillTx/>
                  <a:latin typeface="Arial Regular" panose="020B0604020202020204" charset="0"/>
                  <a:cs typeface="Arial Regular" panose="020B0604020202020204" charset="0"/>
                  <a:sym typeface="+mn-ea"/>
                </a:rPr>
                <a:t>E</a:t>
              </a:r>
              <a:r>
                <a:rPr lang="pl-PL" altLang="zh-CN" sz="1200" b="1">
                  <a:solidFill>
                    <a:srgbClr val="595959"/>
                  </a:solidFill>
                  <a:uFillTx/>
                  <a:latin typeface="Arial Regular" panose="020B0604020202020204" charset="0"/>
                  <a:cs typeface="Arial Regular" panose="020B0604020202020204" charset="0"/>
                  <a:sym typeface="+mn-ea"/>
                </a:rPr>
                <a:t>nergy</a:t>
              </a:r>
              <a:r>
                <a:rPr lang="en-US" altLang="pl-PL" sz="1200" b="1">
                  <a:solidFill>
                    <a:srgbClr val="595959"/>
                  </a:solidFill>
                  <a:uFillTx/>
                  <a:latin typeface="Arial Regular" panose="020B0604020202020204" charset="0"/>
                  <a:cs typeface="Arial Regular" panose="020B0604020202020204" charset="0"/>
                  <a:sym typeface="+mn-ea"/>
                </a:rPr>
                <a:t> s</a:t>
              </a:r>
              <a:r>
                <a:rPr lang="pl-PL" altLang="zh-CN" sz="1200" b="1">
                  <a:solidFill>
                    <a:srgbClr val="595959"/>
                  </a:solidFill>
                  <a:uFillTx/>
                  <a:latin typeface="Arial Regular" panose="020B0604020202020204" charset="0"/>
                  <a:cs typeface="Arial Regular" panose="020B0604020202020204" charset="0"/>
                  <a:sym typeface="+mn-ea"/>
                </a:rPr>
                <a:t>torage </a:t>
              </a:r>
              <a:r>
                <a:rPr lang="en-US" altLang="pl-PL" sz="1200" b="1">
                  <a:solidFill>
                    <a:srgbClr val="595959"/>
                  </a:solidFill>
                  <a:uFillTx/>
                  <a:latin typeface="Arial Regular" panose="020B0604020202020204" charset="0"/>
                  <a:cs typeface="Arial Regular" panose="020B0604020202020204" charset="0"/>
                  <a:sym typeface="+mn-ea"/>
                </a:rPr>
                <a:t>s</a:t>
              </a:r>
              <a:r>
                <a:rPr lang="pl-PL" altLang="zh-CN" sz="1200" b="1">
                  <a:solidFill>
                    <a:srgbClr val="595959"/>
                  </a:solidFill>
                  <a:uFillTx/>
                  <a:latin typeface="Arial Regular" panose="020B0604020202020204" charset="0"/>
                  <a:cs typeface="Arial Regular" panose="020B0604020202020204" charset="0"/>
                  <a:sym typeface="+mn-ea"/>
                </a:rPr>
                <a:t>ystem</a:t>
              </a:r>
              <a:r>
                <a:rPr lang="en-US" altLang="zh-CN" sz="1200" b="1">
                  <a:solidFill>
                    <a:srgbClr val="595959"/>
                  </a:solidFill>
                  <a:uFillTx/>
                  <a:latin typeface="Arial" panose="020B0604020202020204" pitchFamily="34" charset="0"/>
                  <a:sym typeface="微软雅黑" panose="020B0503020204020204" pitchFamily="34" charset="-122"/>
                </a:rPr>
                <a:t>:</a:t>
              </a:r>
              <a:r>
                <a:rPr lang="pl-PL" altLang="zh-CN" sz="1200">
                  <a:solidFill>
                    <a:srgbClr val="595959"/>
                  </a:solidFill>
                  <a:uFillTx/>
                  <a:latin typeface="Arial" panose="020B0604020202020204" pitchFamily="34" charset="0"/>
                  <a:sym typeface="微软雅黑" panose="020B0503020204020204" pitchFamily="34" charset="-122"/>
                </a:rPr>
                <a:t> </a:t>
              </a:r>
              <a:r>
                <a:rPr lang="pl-PL" altLang="zh-CN" sz="1200">
                  <a:solidFill>
                    <a:srgbClr val="595959"/>
                  </a:solidFill>
                  <a:uFillTx/>
                  <a:latin typeface="Arial" panose="020B0604020202020204" pitchFamily="34" charset="0"/>
                  <a:sym typeface="+mn-ea"/>
                </a:rPr>
                <a:t>150kW/300kwh</a:t>
              </a:r>
              <a:endParaRPr lang="et-EE" altLang="zh-CN" sz="1200" spc="150" dirty="0">
                <a:solidFill>
                  <a:srgbClr val="595959"/>
                </a:solidFill>
                <a:uFillTx/>
                <a:latin typeface="Arial Regular" panose="020B0604020202020204" charset="0"/>
                <a:cs typeface="Arial Regular" panose="020B0604020202020204" charset="0"/>
                <a:sym typeface="微软雅黑" panose="020B0503020204020204" pitchFamily="34" charset="-122"/>
              </a:endParaRPr>
            </a:p>
          </p:txBody>
        </p:sp>
        <p:sp>
          <p:nvSpPr>
            <p:cNvPr id="34" name="平行四边形 33"/>
            <p:cNvSpPr/>
            <p:nvPr>
              <p:custDataLst>
                <p:tags r:id="rId22"/>
              </p:custDataLst>
            </p:nvPr>
          </p:nvSpPr>
          <p:spPr>
            <a:xfrm>
              <a:off x="7205" y="430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37" name="图片 36" descr="6b34f8d62118e92c6ffbd438742f0fe"/>
          <p:cNvPicPr>
            <a:picLocks noChangeAspect="1"/>
          </p:cNvPicPr>
          <p:nvPr>
            <p:custDataLst>
              <p:tags r:id="rId23"/>
            </p:custDataLst>
          </p:nvPr>
        </p:nvPicPr>
        <p:blipFill>
          <a:blip r:embed="rId24"/>
          <a:stretch>
            <a:fillRect/>
          </a:stretch>
        </p:blipFill>
        <p:spPr>
          <a:xfrm>
            <a:off x="6744335" y="1203960"/>
            <a:ext cx="1619885" cy="2159635"/>
          </a:xfrm>
          <a:prstGeom prst="rect">
            <a:avLst/>
          </a:prstGeom>
        </p:spPr>
      </p:pic>
      <p:pic>
        <p:nvPicPr>
          <p:cNvPr id="42" name="图片 41" descr="0115bcac3d9d89d152de330dfccc982"/>
          <p:cNvPicPr>
            <a:picLocks noChangeAspect="1"/>
          </p:cNvPicPr>
          <p:nvPr>
            <p:custDataLst>
              <p:tags r:id="rId25"/>
            </p:custDataLst>
          </p:nvPr>
        </p:nvPicPr>
        <p:blipFill>
          <a:blip r:embed="rId26"/>
          <a:stretch>
            <a:fillRect/>
          </a:stretch>
        </p:blipFill>
        <p:spPr>
          <a:xfrm>
            <a:off x="10128885" y="1182370"/>
            <a:ext cx="1215390" cy="2160905"/>
          </a:xfrm>
          <a:prstGeom prst="rect">
            <a:avLst/>
          </a:prstGeom>
        </p:spPr>
      </p:pic>
      <p:pic>
        <p:nvPicPr>
          <p:cNvPr id="46" name="图片 45" descr="10237cfd857a9d2c39aed8ea291dc14"/>
          <p:cNvPicPr>
            <a:picLocks noChangeAspect="1"/>
          </p:cNvPicPr>
          <p:nvPr>
            <p:custDataLst>
              <p:tags r:id="rId27"/>
            </p:custDataLst>
          </p:nvPr>
        </p:nvPicPr>
        <p:blipFill>
          <a:blip r:embed="rId28"/>
          <a:stretch>
            <a:fillRect/>
          </a:stretch>
        </p:blipFill>
        <p:spPr>
          <a:xfrm>
            <a:off x="8436610" y="1205230"/>
            <a:ext cx="1619250" cy="2158365"/>
          </a:xfrm>
          <a:prstGeom prst="rect">
            <a:avLst/>
          </a:prstGeom>
        </p:spPr>
      </p:pic>
      <p:pic>
        <p:nvPicPr>
          <p:cNvPr id="54" name="图片 53" descr="e8d473e28e1f6cbdd5a68a4b7a7d25c"/>
          <p:cNvPicPr>
            <a:picLocks noChangeAspect="1"/>
          </p:cNvPicPr>
          <p:nvPr>
            <p:custDataLst>
              <p:tags r:id="rId29"/>
            </p:custDataLst>
          </p:nvPr>
        </p:nvPicPr>
        <p:blipFill>
          <a:blip r:embed="rId30"/>
          <a:stretch>
            <a:fillRect/>
          </a:stretch>
        </p:blipFill>
        <p:spPr>
          <a:xfrm>
            <a:off x="6744335" y="3500755"/>
            <a:ext cx="4591050" cy="2292350"/>
          </a:xfrm>
          <a:prstGeom prst="rect">
            <a:avLst/>
          </a:prstGeom>
        </p:spPr>
      </p:pic>
      <p:grpSp>
        <p:nvGrpSpPr>
          <p:cNvPr id="2" name="组合 1"/>
          <p:cNvGrpSpPr/>
          <p:nvPr/>
        </p:nvGrpSpPr>
        <p:grpSpPr>
          <a:xfrm>
            <a:off x="119380" y="223520"/>
            <a:ext cx="11882120" cy="661035"/>
            <a:chOff x="188" y="352"/>
            <a:chExt cx="18712" cy="1041"/>
          </a:xfrm>
        </p:grpSpPr>
        <p:grpSp>
          <p:nvGrpSpPr>
            <p:cNvPr id="5" name="组合 4"/>
            <p:cNvGrpSpPr/>
            <p:nvPr/>
          </p:nvGrpSpPr>
          <p:grpSpPr>
            <a:xfrm>
              <a:off x="188" y="352"/>
              <a:ext cx="3708" cy="975"/>
              <a:chOff x="6912" y="9145"/>
              <a:chExt cx="3708" cy="975"/>
            </a:xfrm>
          </p:grpSpPr>
          <p:sp>
            <p:nvSpPr>
              <p:cNvPr id="15" name="文本框 14"/>
              <p:cNvSpPr txBox="1"/>
              <p:nvPr>
                <p:custDataLst>
                  <p:tags r:id="rId31"/>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6" name="文本框 15"/>
              <p:cNvSpPr txBox="1"/>
              <p:nvPr>
                <p:custDataLst>
                  <p:tags r:id="rId32"/>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7" name="组合 16"/>
            <p:cNvGrpSpPr/>
            <p:nvPr/>
          </p:nvGrpSpPr>
          <p:grpSpPr>
            <a:xfrm>
              <a:off x="3987" y="415"/>
              <a:ext cx="4520" cy="975"/>
              <a:chOff x="6855" y="9159"/>
              <a:chExt cx="4520" cy="975"/>
            </a:xfrm>
          </p:grpSpPr>
          <p:sp>
            <p:nvSpPr>
              <p:cNvPr id="19" name="文本框 18"/>
              <p:cNvSpPr txBox="1"/>
              <p:nvPr>
                <p:custDataLst>
                  <p:tags r:id="rId33"/>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0" name="文本框 19"/>
              <p:cNvSpPr txBox="1"/>
              <p:nvPr>
                <p:custDataLst>
                  <p:tags r:id="rId34"/>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23" name="组合 22"/>
            <p:cNvGrpSpPr/>
            <p:nvPr/>
          </p:nvGrpSpPr>
          <p:grpSpPr>
            <a:xfrm>
              <a:off x="8394" y="409"/>
              <a:ext cx="4685" cy="975"/>
              <a:chOff x="6269" y="9136"/>
              <a:chExt cx="4685" cy="975"/>
            </a:xfrm>
          </p:grpSpPr>
          <p:sp>
            <p:nvSpPr>
              <p:cNvPr id="24" name="文本框 23"/>
              <p:cNvSpPr txBox="1"/>
              <p:nvPr>
                <p:custDataLst>
                  <p:tags r:id="rId35"/>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25" name="文本框 24"/>
              <p:cNvSpPr txBox="1"/>
              <p:nvPr>
                <p:custDataLst>
                  <p:tags r:id="rId36"/>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38" name="组合 37"/>
            <p:cNvGrpSpPr/>
            <p:nvPr/>
          </p:nvGrpSpPr>
          <p:grpSpPr>
            <a:xfrm>
              <a:off x="12912" y="418"/>
              <a:ext cx="5988" cy="975"/>
              <a:chOff x="11726" y="9211"/>
              <a:chExt cx="5988" cy="975"/>
            </a:xfrm>
          </p:grpSpPr>
          <p:sp>
            <p:nvSpPr>
              <p:cNvPr id="39" name="文本框 38"/>
              <p:cNvSpPr txBox="1"/>
              <p:nvPr>
                <p:custDataLst>
                  <p:tags r:id="rId37"/>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40" name="文本框 39"/>
              <p:cNvSpPr txBox="1"/>
              <p:nvPr>
                <p:custDataLst>
                  <p:tags r:id="rId38"/>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6096126" y="428941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85" name="圆角矩形 84"/>
          <p:cNvSpPr/>
          <p:nvPr>
            <p:custDataLst>
              <p:tags r:id="rId2"/>
            </p:custDataLst>
          </p:nvPr>
        </p:nvSpPr>
        <p:spPr>
          <a:xfrm>
            <a:off x="353695" y="219519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25" name="文本框 24"/>
          <p:cNvSpPr txBox="1"/>
          <p:nvPr>
            <p:custDataLst>
              <p:tags r:id="rId3"/>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76" name="圆角矩形 75"/>
          <p:cNvSpPr/>
          <p:nvPr>
            <p:custDataLst>
              <p:tags r:id="rId4"/>
            </p:custDataLst>
          </p:nvPr>
        </p:nvSpPr>
        <p:spPr>
          <a:xfrm>
            <a:off x="385445" y="4564380"/>
            <a:ext cx="5659120" cy="197294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l" latinLnBrk="0">
              <a:lnSpc>
                <a:spcPct val="150000"/>
              </a:lnSpc>
              <a:buClrTx/>
              <a:buSzTx/>
              <a:buFontTx/>
            </a:pPr>
            <a:r>
              <a:rPr lang="et-EE" altLang="zh-CN" sz="1400">
                <a:solidFill>
                  <a:srgbClr val="000000"/>
                </a:solidFill>
                <a:latin typeface="Arial" panose="020B0604020202020204" pitchFamily="34" charset="0"/>
                <a:cs typeface="Arial" panose="020B0604020202020204" pitchFamily="34" charset="0"/>
                <a:sym typeface="+mn-ea"/>
              </a:rPr>
              <a:t>It is an off grid power supply system for a border post. The project has a harsh operating environment, with an altitude of 4500 meters and a temperature of - 45 ℃.The operation of the project has greatly improved the working and living scenes of our border guards and reduced the pressure on logistics supply.</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5"/>
            </p:custDataLst>
          </p:nvPr>
        </p:nvSpPr>
        <p:spPr>
          <a:xfrm>
            <a:off x="812800" y="428053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6"/>
            </p:custDataLst>
          </p:nvPr>
        </p:nvSpPr>
        <p:spPr>
          <a:xfrm>
            <a:off x="373380" y="4280535"/>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7"/>
            </p:custDataLst>
          </p:nvPr>
        </p:nvSpPr>
        <p:spPr>
          <a:xfrm>
            <a:off x="317500" y="4364990"/>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8"/>
            </p:custDataLst>
          </p:nvPr>
        </p:nvSpPr>
        <p:spPr>
          <a:xfrm>
            <a:off x="4549775" y="6318250"/>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27" name="文本框 26"/>
          <p:cNvSpPr txBox="1"/>
          <p:nvPr>
            <p:custDataLst>
              <p:tags r:id="rId9"/>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6" name="文本框 35"/>
          <p:cNvSpPr txBox="1"/>
          <p:nvPr>
            <p:custDataLst>
              <p:tags r:id="rId10"/>
            </p:custDataLst>
          </p:nvPr>
        </p:nvSpPr>
        <p:spPr>
          <a:xfrm>
            <a:off x="592455" y="2264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8" name="文本框 27"/>
          <p:cNvSpPr txBox="1"/>
          <p:nvPr>
            <p:custDataLst>
              <p:tags r:id="rId11"/>
            </p:custDataLst>
          </p:nvPr>
        </p:nvSpPr>
        <p:spPr>
          <a:xfrm>
            <a:off x="588010" y="2261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32" name="组合 31"/>
          <p:cNvGrpSpPr/>
          <p:nvPr/>
        </p:nvGrpSpPr>
        <p:grpSpPr>
          <a:xfrm>
            <a:off x="373380" y="2870835"/>
            <a:ext cx="6062904" cy="1596543"/>
            <a:chOff x="468" y="3072"/>
            <a:chExt cx="9497" cy="2545"/>
          </a:xfrm>
        </p:grpSpPr>
        <p:sp>
          <p:nvSpPr>
            <p:cNvPr id="35" name="任意多边形 34"/>
            <p:cNvSpPr/>
            <p:nvPr>
              <p:custDataLst>
                <p:tags r:id="rId12"/>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13"/>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4"/>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7" name="文本框 36"/>
            <p:cNvSpPr txBox="1"/>
            <p:nvPr>
              <p:custDataLst>
                <p:tags r:id="rId15"/>
              </p:custDataLst>
            </p:nvPr>
          </p:nvSpPr>
          <p:spPr>
            <a:xfrm>
              <a:off x="468" y="3745"/>
              <a:ext cx="9497" cy="933"/>
            </a:xfrm>
            <a:prstGeom prst="rect">
              <a:avLst/>
            </a:prstGeom>
            <a:noFill/>
          </p:spPr>
          <p:txBody>
            <a:bodyPr wrap="square" rtlCol="0">
              <a:noAutofit/>
            </a:bodyPr>
            <a:lstStyle/>
            <a:p>
              <a:pPr marL="0" indent="0" algn="l" fontAlgn="auto" latinLnBrk="0">
                <a:lnSpc>
                  <a:spcPct val="150000"/>
                </a:lnSpc>
                <a:spcAft>
                  <a:spcPts val="0"/>
                </a:spcAft>
              </a:pPr>
              <a:r>
                <a:rPr lang="en-US" altLang="zh-CN" sz="1200" b="1">
                  <a:solidFill>
                    <a:srgbClr val="595959"/>
                  </a:solidFill>
                  <a:uFillTx/>
                  <a:latin typeface="Arial" panose="020B0604020202020204" pitchFamily="34" charset="0"/>
                  <a:sym typeface="+mn-ea"/>
                </a:rPr>
                <a:t>PV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100kW               </a:t>
              </a:r>
              <a:r>
                <a:rPr lang="en-US" altLang="zh-CN" sz="1200" b="1">
                  <a:solidFill>
                    <a:srgbClr val="595959"/>
                  </a:solidFill>
                  <a:uFillTx/>
                  <a:latin typeface="Arial" panose="020B0604020202020204" pitchFamily="34" charset="0"/>
                  <a:sym typeface="+mn-ea"/>
                </a:rPr>
                <a:t>Diesel generator</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30kW * 2, 100kW * 1 </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en-US" altLang="zh-CN" sz="1200" b="1">
                  <a:solidFill>
                    <a:srgbClr val="595959"/>
                  </a:solidFill>
                  <a:uFillTx/>
                  <a:latin typeface="Arial" panose="020B0604020202020204" pitchFamily="34" charset="0"/>
                  <a:sym typeface="+mn-ea"/>
                </a:rPr>
                <a:t>Energy storage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30kW/60kWh (rare earth battery)</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en-US" altLang="zh-CN" sz="1200">
                  <a:solidFill>
                    <a:srgbClr val="595959"/>
                  </a:solidFill>
                  <a:uFillTx/>
                  <a:latin typeface="Arial" panose="020B0604020202020204" pitchFamily="34" charset="0"/>
                  <a:sym typeface="+mn-ea"/>
                </a:rPr>
                <a:t>                                         200kW/400kWh (lithium battery)</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endParaRPr lang="et-EE" altLang="zh-CN" sz="1200" spc="150" dirty="0">
                <a:solidFill>
                  <a:srgbClr val="595959"/>
                </a:solidFill>
                <a:uFillTx/>
                <a:latin typeface="Arial Regular" panose="020B0604020202020204" charset="0"/>
                <a:cs typeface="Arial Regular" panose="020B0604020202020204" charset="0"/>
                <a:sym typeface="微软雅黑" panose="020B0503020204020204" pitchFamily="34" charset="-122"/>
              </a:endParaRPr>
            </a:p>
          </p:txBody>
        </p:sp>
        <p:sp>
          <p:nvSpPr>
            <p:cNvPr id="38" name="平行四边形 37"/>
            <p:cNvSpPr/>
            <p:nvPr>
              <p:custDataLst>
                <p:tags r:id="rId16"/>
              </p:custDataLst>
            </p:nvPr>
          </p:nvSpPr>
          <p:spPr>
            <a:xfrm>
              <a:off x="7105" y="5177"/>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98" name="标题 6"/>
          <p:cNvSpPr/>
          <p:nvPr>
            <p:custDataLst>
              <p:tags r:id="rId17"/>
            </p:custDataLst>
          </p:nvPr>
        </p:nvSpPr>
        <p:spPr>
          <a:xfrm>
            <a:off x="305435" y="1076960"/>
            <a:ext cx="797623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Xinjiang Military Civilian Integration</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PV-ESS-DG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99" name="组合 98"/>
          <p:cNvGrpSpPr/>
          <p:nvPr/>
        </p:nvGrpSpPr>
        <p:grpSpPr>
          <a:xfrm>
            <a:off x="119380" y="1807845"/>
            <a:ext cx="6615430" cy="989965"/>
            <a:chOff x="115" y="3072"/>
            <a:chExt cx="10418" cy="1559"/>
          </a:xfrm>
        </p:grpSpPr>
        <p:sp>
          <p:nvSpPr>
            <p:cNvPr id="100" name="任意多边形 99"/>
            <p:cNvSpPr/>
            <p:nvPr>
              <p:custDataLst>
                <p:tags r:id="rId18"/>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1" name="任意多边形 100"/>
            <p:cNvSpPr/>
            <p:nvPr>
              <p:custDataLst>
                <p:tags r:id="rId19"/>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2" name="文本框 101"/>
            <p:cNvSpPr txBox="1"/>
            <p:nvPr>
              <p:custDataLst>
                <p:tags r:id="rId20"/>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3" name="文本框 102"/>
            <p:cNvSpPr txBox="1"/>
            <p:nvPr>
              <p:custDataLst>
                <p:tags r:id="rId21"/>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Kashgar, Xinjiang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October 2021</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4" name="平行四边形 103"/>
            <p:cNvSpPr/>
            <p:nvPr>
              <p:custDataLst>
                <p:tags r:id="rId22"/>
              </p:custDataLst>
            </p:nvPr>
          </p:nvSpPr>
          <p:spPr>
            <a:xfrm>
              <a:off x="7259" y="413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105" name="图片 104" descr="01"/>
          <p:cNvPicPr>
            <a:picLocks noChangeAspect="1"/>
          </p:cNvPicPr>
          <p:nvPr/>
        </p:nvPicPr>
        <p:blipFill>
          <a:blip r:embed="rId23"/>
          <a:stretch>
            <a:fillRect/>
          </a:stretch>
        </p:blipFill>
        <p:spPr>
          <a:xfrm>
            <a:off x="7608570" y="1613535"/>
            <a:ext cx="2961005" cy="1947545"/>
          </a:xfrm>
          <a:prstGeom prst="rect">
            <a:avLst/>
          </a:prstGeom>
        </p:spPr>
      </p:pic>
      <p:pic>
        <p:nvPicPr>
          <p:cNvPr id="106" name="图片 105" descr="02"/>
          <p:cNvPicPr>
            <a:picLocks noChangeAspect="1"/>
          </p:cNvPicPr>
          <p:nvPr/>
        </p:nvPicPr>
        <p:blipFill>
          <a:blip r:embed="rId24"/>
          <a:stretch>
            <a:fillRect/>
          </a:stretch>
        </p:blipFill>
        <p:spPr>
          <a:xfrm>
            <a:off x="7608570" y="3645535"/>
            <a:ext cx="2961005" cy="2283460"/>
          </a:xfrm>
          <a:prstGeom prst="rect">
            <a:avLst/>
          </a:prstGeom>
        </p:spPr>
      </p:pic>
      <p:sp>
        <p:nvSpPr>
          <p:cNvPr id="133" name="灯片编号占位符 132"/>
          <p:cNvSpPr>
            <a:spLocks noGrp="1"/>
          </p:cNvSpPr>
          <p:nvPr>
            <p:ph type="sldNum" sz="quarter" idx="12"/>
          </p:nvPr>
        </p:nvSpPr>
        <p:spPr>
          <a:xfrm>
            <a:off x="5309235" y="6736080"/>
            <a:ext cx="1553210" cy="121920"/>
          </a:xfrm>
        </p:spPr>
        <p:txBody>
          <a:bodyPr/>
          <a:lstStyle/>
          <a:p>
            <a:pPr>
              <a:defRPr/>
            </a:pPr>
            <a:fld id="{21D37D8B-8752-4863-8EA0-2F8E3052D675}" type="slidenum">
              <a:rPr lang="zh-CN" altLang="en-US" smtClean="0"/>
            </a:fld>
            <a:endParaRPr lang="zh-CN" altLang="en-US" dirty="0"/>
          </a:p>
        </p:txBody>
      </p:sp>
      <p:grpSp>
        <p:nvGrpSpPr>
          <p:cNvPr id="3" name="组合 2"/>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7" name="文本框 6"/>
              <p:cNvSpPr txBox="1"/>
              <p:nvPr>
                <p:custDataLst>
                  <p:tags r:id="rId25"/>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2" name="文本框 11"/>
              <p:cNvSpPr txBox="1"/>
              <p:nvPr>
                <p:custDataLst>
                  <p:tags r:id="rId26"/>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3" name="组合 12"/>
            <p:cNvGrpSpPr/>
            <p:nvPr/>
          </p:nvGrpSpPr>
          <p:grpSpPr>
            <a:xfrm>
              <a:off x="3987" y="415"/>
              <a:ext cx="4520" cy="975"/>
              <a:chOff x="6855" y="9159"/>
              <a:chExt cx="4520" cy="975"/>
            </a:xfrm>
          </p:grpSpPr>
          <p:sp>
            <p:nvSpPr>
              <p:cNvPr id="14" name="文本框 13"/>
              <p:cNvSpPr txBox="1"/>
              <p:nvPr>
                <p:custDataLst>
                  <p:tags r:id="rId27"/>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18" name="文本框 17"/>
              <p:cNvSpPr txBox="1"/>
              <p:nvPr>
                <p:custDataLst>
                  <p:tags r:id="rId28"/>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19" name="组合 18"/>
            <p:cNvGrpSpPr/>
            <p:nvPr/>
          </p:nvGrpSpPr>
          <p:grpSpPr>
            <a:xfrm>
              <a:off x="8394" y="409"/>
              <a:ext cx="4685" cy="975"/>
              <a:chOff x="6269" y="9136"/>
              <a:chExt cx="4685" cy="975"/>
            </a:xfrm>
          </p:grpSpPr>
          <p:sp>
            <p:nvSpPr>
              <p:cNvPr id="21" name="文本框 20"/>
              <p:cNvSpPr txBox="1"/>
              <p:nvPr>
                <p:custDataLst>
                  <p:tags r:id="rId29"/>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22" name="文本框 21"/>
              <p:cNvSpPr txBox="1"/>
              <p:nvPr>
                <p:custDataLst>
                  <p:tags r:id="rId30"/>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29" name="组合 28"/>
            <p:cNvGrpSpPr/>
            <p:nvPr/>
          </p:nvGrpSpPr>
          <p:grpSpPr>
            <a:xfrm>
              <a:off x="12912" y="418"/>
              <a:ext cx="5988" cy="975"/>
              <a:chOff x="11726" y="9211"/>
              <a:chExt cx="5988" cy="975"/>
            </a:xfrm>
          </p:grpSpPr>
          <p:sp>
            <p:nvSpPr>
              <p:cNvPr id="30" name="文本框 29"/>
              <p:cNvSpPr txBox="1"/>
              <p:nvPr>
                <p:custDataLst>
                  <p:tags r:id="rId31"/>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31" name="文本框 30"/>
              <p:cNvSpPr txBox="1"/>
              <p:nvPr>
                <p:custDataLst>
                  <p:tags r:id="rId32"/>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23" name="文本框 22"/>
          <p:cNvSpPr txBox="1"/>
          <p:nvPr>
            <p:custDataLst>
              <p:tags r:id="rId1"/>
            </p:custDataLst>
          </p:nvPr>
        </p:nvSpPr>
        <p:spPr>
          <a:xfrm>
            <a:off x="10648011" y="203778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82" name="圆角矩形 81"/>
          <p:cNvSpPr/>
          <p:nvPr>
            <p:custDataLst>
              <p:tags r:id="rId2"/>
            </p:custDataLst>
          </p:nvPr>
        </p:nvSpPr>
        <p:spPr>
          <a:xfrm>
            <a:off x="347980" y="219773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83" name="文本框 82"/>
          <p:cNvSpPr txBox="1"/>
          <p:nvPr>
            <p:custDataLst>
              <p:tags r:id="rId3"/>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84" name="圆角矩形 83"/>
          <p:cNvSpPr/>
          <p:nvPr>
            <p:custDataLst>
              <p:tags r:id="rId4"/>
            </p:custDataLst>
          </p:nvPr>
        </p:nvSpPr>
        <p:spPr>
          <a:xfrm>
            <a:off x="398145" y="4436745"/>
            <a:ext cx="5852795" cy="190881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PV-ESS-DG and Modularization Flexible Power Supply System,</a:t>
            </a:r>
            <a:endParaRPr lang="et-EE" altLang="zh-CN" sz="1400">
              <a:solidFill>
                <a:srgbClr val="000000"/>
              </a:solidFill>
              <a:latin typeface="Arial" panose="020B0604020202020204" pitchFamily="34" charset="0"/>
              <a:cs typeface="Arial" panose="020B0604020202020204" pitchFamily="34" charset="0"/>
              <a:sym typeface="+mn-ea"/>
            </a:endParaRPr>
          </a:p>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Independent networking, grid connection, multi module parallel connection, seamless switching of diesel units</a:t>
            </a:r>
            <a:endParaRPr lang="et-EE" altLang="zh-CN" sz="1400">
              <a:solidFill>
                <a:srgbClr val="000000"/>
              </a:solidFill>
              <a:latin typeface="Arial" panose="020B0604020202020204" pitchFamily="34" charset="0"/>
              <a:cs typeface="Arial" panose="020B0604020202020204" pitchFamily="34" charset="0"/>
              <a:sym typeface="+mn-ea"/>
            </a:endParaRPr>
          </a:p>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With monitoring, protection, multiple charging and discharging modes, black start and other functions.</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86" name="任意多边形 85"/>
          <p:cNvSpPr/>
          <p:nvPr>
            <p:custDataLst>
              <p:tags r:id="rId5"/>
            </p:custDataLst>
          </p:nvPr>
        </p:nvSpPr>
        <p:spPr>
          <a:xfrm>
            <a:off x="846455" y="4147820"/>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87" name="任意多边形 86"/>
          <p:cNvSpPr/>
          <p:nvPr>
            <p:custDataLst>
              <p:tags r:id="rId6"/>
            </p:custDataLst>
          </p:nvPr>
        </p:nvSpPr>
        <p:spPr>
          <a:xfrm>
            <a:off x="373380" y="416052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88" name="文本框 87"/>
          <p:cNvSpPr txBox="1"/>
          <p:nvPr>
            <p:custDataLst>
              <p:tags r:id="rId7"/>
            </p:custDataLst>
          </p:nvPr>
        </p:nvSpPr>
        <p:spPr>
          <a:xfrm>
            <a:off x="305435" y="4208145"/>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9" name="平行四边形 88"/>
          <p:cNvSpPr/>
          <p:nvPr>
            <p:custDataLst>
              <p:tags r:id="rId8"/>
            </p:custDataLst>
          </p:nvPr>
        </p:nvSpPr>
        <p:spPr>
          <a:xfrm>
            <a:off x="4549140" y="6092825"/>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90" name="文本框 89"/>
          <p:cNvSpPr txBox="1"/>
          <p:nvPr>
            <p:custDataLst>
              <p:tags r:id="rId9"/>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93" name="组合 92"/>
          <p:cNvGrpSpPr/>
          <p:nvPr/>
        </p:nvGrpSpPr>
        <p:grpSpPr>
          <a:xfrm>
            <a:off x="373380" y="2868930"/>
            <a:ext cx="6062904" cy="1424656"/>
            <a:chOff x="468" y="3072"/>
            <a:chExt cx="9497" cy="2271"/>
          </a:xfrm>
        </p:grpSpPr>
        <p:sp>
          <p:nvSpPr>
            <p:cNvPr id="94" name="任意多边形 93"/>
            <p:cNvSpPr/>
            <p:nvPr>
              <p:custDataLst>
                <p:tags r:id="rId10"/>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95" name="任意多边形 94"/>
            <p:cNvSpPr/>
            <p:nvPr>
              <p:custDataLst>
                <p:tags r:id="rId11"/>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96" name="文本框 95"/>
            <p:cNvSpPr txBox="1"/>
            <p:nvPr>
              <p:custDataLst>
                <p:tags r:id="rId12"/>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97" name="文本框 96"/>
            <p:cNvSpPr txBox="1"/>
            <p:nvPr>
              <p:custDataLst>
                <p:tags r:id="rId13"/>
              </p:custDataLst>
            </p:nvPr>
          </p:nvSpPr>
          <p:spPr>
            <a:xfrm>
              <a:off x="468" y="3745"/>
              <a:ext cx="9497"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Bold" panose="020B0604020202020204" charset="0"/>
                  <a:cs typeface="Arial Bold" panose="020B0604020202020204" charset="0"/>
                  <a:sym typeface="+mn-ea"/>
                </a:rPr>
                <a:t>PV system</a:t>
              </a:r>
              <a:r>
                <a:rPr lang="en-US" altLang="zh-CN" sz="1200" b="1">
                  <a:solidFill>
                    <a:srgbClr val="595959"/>
                  </a:solidFill>
                  <a:uFillTx/>
                  <a:latin typeface="Arial" panose="020B0604020202020204" pitchFamily="34" charset="0"/>
                  <a:sym typeface="微软雅黑" panose="020B0503020204020204" pitchFamily="34" charset="-122"/>
                </a:rPr>
                <a:t>: </a:t>
              </a:r>
              <a:r>
                <a:rPr lang="en-US" altLang="zh-CN" sz="1200">
                  <a:solidFill>
                    <a:srgbClr val="595959"/>
                  </a:solidFill>
                  <a:uFillTx/>
                  <a:latin typeface="Arial" panose="020B0604020202020204" pitchFamily="34" charset="0"/>
                  <a:sym typeface="+mn-ea"/>
                </a:rPr>
                <a:t>10kW * 6                </a:t>
              </a:r>
              <a:r>
                <a:rPr lang="en-US" altLang="zh-CN" sz="1200" b="1">
                  <a:solidFill>
                    <a:srgbClr val="595959"/>
                  </a:solidFill>
                  <a:uFillTx/>
                  <a:latin typeface="Arial Bold" panose="020B0604020202020204" charset="0"/>
                  <a:cs typeface="Arial Bold" panose="020B0604020202020204" charset="0"/>
                  <a:sym typeface="+mn-ea"/>
                </a:rPr>
                <a:t>Energy storage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50kW/100kWh * 6</a:t>
              </a:r>
              <a:endParaRPr lang="en-US" altLang="zh-CN" sz="1200">
                <a:solidFill>
                  <a:srgbClr val="595959"/>
                </a:solidFill>
                <a:uFillTx/>
                <a:latin typeface="Arial" panose="020B0604020202020204" pitchFamily="34" charset="0"/>
                <a:sym typeface="+mn-ea"/>
              </a:endParaRPr>
            </a:p>
            <a:p>
              <a:pPr algn="l" fontAlgn="auto">
                <a:lnSpc>
                  <a:spcPct val="130000"/>
                </a:lnSpc>
                <a:spcAft>
                  <a:spcPts val="1000"/>
                </a:spcAft>
              </a:pPr>
              <a:r>
                <a:rPr lang="en-US" altLang="zh-CN" sz="1200" b="1">
                  <a:solidFill>
                    <a:srgbClr val="595959"/>
                  </a:solidFill>
                  <a:uFillTx/>
                  <a:latin typeface="Arial Bold" panose="020B0604020202020204" charset="0"/>
                  <a:cs typeface="Arial Bold" panose="020B0604020202020204" charset="0"/>
                  <a:sym typeface="+mn-ea"/>
                </a:rPr>
                <a:t>Diesel generator</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130kW * 3    </a:t>
              </a:r>
              <a:r>
                <a:rPr lang="en-US" altLang="zh-CN" sz="1200" b="1">
                  <a:solidFill>
                    <a:srgbClr val="595959"/>
                  </a:solidFill>
                  <a:uFillTx/>
                  <a:latin typeface="Arial Bold" panose="020B0604020202020204" charset="0"/>
                  <a:cs typeface="Arial Bold" panose="020B0604020202020204" charset="0"/>
                  <a:sym typeface="+mn-ea"/>
                </a:rPr>
                <a:t>Transformer</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250kVA * 1</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en-US" altLang="zh-CN" sz="1200">
                  <a:solidFill>
                    <a:srgbClr val="595959"/>
                  </a:solidFill>
                  <a:uFillTx/>
                  <a:latin typeface="Arial" panose="020B0604020202020204" pitchFamily="34" charset="0"/>
                  <a:sym typeface="+mn-ea"/>
                </a:rPr>
                <a:t>        </a:t>
              </a:r>
              <a:endParaRPr lang="en-US" altLang="zh-CN" sz="1200">
                <a:solidFill>
                  <a:srgbClr val="595959"/>
                </a:solidFill>
                <a:uFillTx/>
                <a:latin typeface="Arial" panose="020B0604020202020204" pitchFamily="34" charset="0"/>
                <a:sym typeface="+mn-ea"/>
              </a:endParaRPr>
            </a:p>
            <a:p>
              <a:pPr algn="l" fontAlgn="auto">
                <a:lnSpc>
                  <a:spcPct val="130000"/>
                </a:lnSpc>
                <a:spcAft>
                  <a:spcPts val="1000"/>
                </a:spcAft>
              </a:pPr>
              <a:endParaRPr lang="en-US" altLang="zh-CN" sz="1200">
                <a:solidFill>
                  <a:srgbClr val="595959"/>
                </a:solidFill>
                <a:uFillTx/>
                <a:latin typeface="Arial" panose="020B0604020202020204" pitchFamily="34" charset="0"/>
                <a:sym typeface="微软雅黑" panose="020B0503020204020204" pitchFamily="34" charset="-122"/>
              </a:endParaRPr>
            </a:p>
          </p:txBody>
        </p:sp>
        <p:sp>
          <p:nvSpPr>
            <p:cNvPr id="99" name="平行四边形 98"/>
            <p:cNvSpPr/>
            <p:nvPr>
              <p:custDataLst>
                <p:tags r:id="rId14"/>
              </p:custDataLst>
            </p:nvPr>
          </p:nvSpPr>
          <p:spPr>
            <a:xfrm>
              <a:off x="7125" y="4903"/>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81" name="标题 6"/>
          <p:cNvSpPr/>
          <p:nvPr>
            <p:custDataLst>
              <p:tags r:id="rId15"/>
            </p:custDataLst>
          </p:nvPr>
        </p:nvSpPr>
        <p:spPr>
          <a:xfrm>
            <a:off x="305435" y="1076960"/>
            <a:ext cx="59448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buNone/>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Yunnan Modularization </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lexible Power Supply Sys</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tem Project</a:t>
            </a:r>
            <a:endPar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nvGrpSpPr>
          <p:cNvPr id="100" name="组合 99"/>
          <p:cNvGrpSpPr/>
          <p:nvPr/>
        </p:nvGrpSpPr>
        <p:grpSpPr>
          <a:xfrm>
            <a:off x="119380" y="1807845"/>
            <a:ext cx="6615430" cy="989965"/>
            <a:chOff x="115" y="3072"/>
            <a:chExt cx="10418" cy="1559"/>
          </a:xfrm>
        </p:grpSpPr>
        <p:sp>
          <p:nvSpPr>
            <p:cNvPr id="101" name="任意多边形 100"/>
            <p:cNvSpPr/>
            <p:nvPr>
              <p:custDataLst>
                <p:tags r:id="rId16"/>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2" name="任意多边形 101"/>
            <p:cNvSpPr/>
            <p:nvPr>
              <p:custDataLst>
                <p:tags r:id="rId17"/>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3" name="文本框 102"/>
            <p:cNvSpPr txBox="1"/>
            <p:nvPr>
              <p:custDataLst>
                <p:tags r:id="rId18"/>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4" name="文本框 103"/>
            <p:cNvSpPr txBox="1"/>
            <p:nvPr>
              <p:custDataLst>
                <p:tags r:id="rId19"/>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Yunnan Honghe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May 2022</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5" name="平行四边形 104"/>
            <p:cNvSpPr/>
            <p:nvPr>
              <p:custDataLst>
                <p:tags r:id="rId20"/>
              </p:custDataLst>
            </p:nvPr>
          </p:nvSpPr>
          <p:spPr>
            <a:xfrm>
              <a:off x="7222" y="417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18" name="图片 17" descr="图示&#10;&#10;描述已自动生成"/>
          <p:cNvPicPr>
            <a:picLocks noChangeAspect="1"/>
          </p:cNvPicPr>
          <p:nvPr>
            <p:custDataLst>
              <p:tags r:id="rId21"/>
            </p:custDataLst>
          </p:nvPr>
        </p:nvPicPr>
        <p:blipFill>
          <a:blip r:embed="rId22" cstate="print">
            <a:extLst>
              <a:ext uri="{28A0092B-C50C-407E-A947-70E740481C1C}">
                <a14:useLocalDpi xmlns:a14="http://schemas.microsoft.com/office/drawing/2010/main" val="0"/>
              </a:ext>
            </a:extLst>
          </a:blip>
          <a:srcRect l="10241" r="10241"/>
          <a:stretch>
            <a:fillRect/>
          </a:stretch>
        </p:blipFill>
        <p:spPr>
          <a:xfrm>
            <a:off x="9217513" y="1628348"/>
            <a:ext cx="2546497" cy="1901935"/>
          </a:xfrm>
          <a:prstGeom prst="rect">
            <a:avLst/>
          </a:prstGeom>
        </p:spPr>
      </p:pic>
      <p:pic>
        <p:nvPicPr>
          <p:cNvPr id="29" name="图片 28" descr="fe7a51b6a6db1de3554449cc1d73245"/>
          <p:cNvPicPr>
            <a:picLocks noChangeAspect="1"/>
          </p:cNvPicPr>
          <p:nvPr>
            <p:custDataLst>
              <p:tags r:id="rId23"/>
            </p:custDataLst>
          </p:nvPr>
        </p:nvPicPr>
        <p:blipFill>
          <a:blip r:embed="rId24"/>
          <a:srcRect t="208" b="208"/>
          <a:stretch>
            <a:fillRect/>
          </a:stretch>
        </p:blipFill>
        <p:spPr>
          <a:xfrm>
            <a:off x="9217513" y="3593783"/>
            <a:ext cx="2546497" cy="1901935"/>
          </a:xfrm>
          <a:prstGeom prst="rect">
            <a:avLst/>
          </a:prstGeom>
        </p:spPr>
      </p:pic>
      <p:pic>
        <p:nvPicPr>
          <p:cNvPr id="30" name="图片 29"/>
          <p:cNvPicPr>
            <a:picLocks noChangeAspect="1"/>
          </p:cNvPicPr>
          <p:nvPr>
            <p:custDataLst>
              <p:tags r:id="rId25"/>
            </p:custDataLst>
          </p:nvPr>
        </p:nvPicPr>
        <p:blipFill>
          <a:blip r:embed="rId26"/>
          <a:srcRect t="242" b="242"/>
          <a:stretch>
            <a:fillRect/>
          </a:stretch>
        </p:blipFill>
        <p:spPr>
          <a:xfrm>
            <a:off x="6607517" y="3593783"/>
            <a:ext cx="2546497" cy="1901935"/>
          </a:xfrm>
          <a:prstGeom prst="rect">
            <a:avLst/>
          </a:prstGeom>
        </p:spPr>
      </p:pic>
      <p:pic>
        <p:nvPicPr>
          <p:cNvPr id="31" name="图片 30" descr="4a4a8983538d7bb4bcd349ff1062658"/>
          <p:cNvPicPr>
            <a:picLocks noChangeAspect="1"/>
          </p:cNvPicPr>
          <p:nvPr>
            <p:custDataLst>
              <p:tags r:id="rId27"/>
            </p:custDataLst>
          </p:nvPr>
        </p:nvPicPr>
        <p:blipFill>
          <a:blip r:embed="rId28"/>
          <a:srcRect t="242" b="242"/>
          <a:stretch>
            <a:fillRect/>
          </a:stretch>
        </p:blipFill>
        <p:spPr>
          <a:xfrm>
            <a:off x="6607517" y="1628348"/>
            <a:ext cx="2546497" cy="1901935"/>
          </a:xfrm>
          <a:prstGeom prst="rect">
            <a:avLst/>
          </a:prstGeom>
        </p:spPr>
      </p:pic>
      <p:grpSp>
        <p:nvGrpSpPr>
          <p:cNvPr id="7" name="组合 6"/>
          <p:cNvGrpSpPr/>
          <p:nvPr/>
        </p:nvGrpSpPr>
        <p:grpSpPr>
          <a:xfrm>
            <a:off x="119380" y="223520"/>
            <a:ext cx="11882120" cy="661035"/>
            <a:chOff x="188" y="352"/>
            <a:chExt cx="18712" cy="1041"/>
          </a:xfrm>
        </p:grpSpPr>
        <p:grpSp>
          <p:nvGrpSpPr>
            <p:cNvPr id="14" name="组合 13"/>
            <p:cNvGrpSpPr/>
            <p:nvPr/>
          </p:nvGrpSpPr>
          <p:grpSpPr>
            <a:xfrm>
              <a:off x="188" y="352"/>
              <a:ext cx="3708" cy="975"/>
              <a:chOff x="6912" y="9145"/>
              <a:chExt cx="3708" cy="975"/>
            </a:xfrm>
          </p:grpSpPr>
          <p:sp>
            <p:nvSpPr>
              <p:cNvPr id="15" name="文本框 14"/>
              <p:cNvSpPr txBox="1"/>
              <p:nvPr>
                <p:custDataLst>
                  <p:tags r:id="rId29"/>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9" name="文本框 18"/>
              <p:cNvSpPr txBox="1"/>
              <p:nvPr>
                <p:custDataLst>
                  <p:tags r:id="rId30"/>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20" name="组合 19"/>
            <p:cNvGrpSpPr/>
            <p:nvPr/>
          </p:nvGrpSpPr>
          <p:grpSpPr>
            <a:xfrm>
              <a:off x="3987" y="415"/>
              <a:ext cx="4520" cy="975"/>
              <a:chOff x="6855" y="9159"/>
              <a:chExt cx="4520" cy="975"/>
            </a:xfrm>
          </p:grpSpPr>
          <p:sp>
            <p:nvSpPr>
              <p:cNvPr id="21" name="文本框 20"/>
              <p:cNvSpPr txBox="1"/>
              <p:nvPr>
                <p:custDataLst>
                  <p:tags r:id="rId31"/>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2" name="文本框 21"/>
              <p:cNvSpPr txBox="1"/>
              <p:nvPr>
                <p:custDataLst>
                  <p:tags r:id="rId32"/>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25" name="组合 24"/>
            <p:cNvGrpSpPr/>
            <p:nvPr/>
          </p:nvGrpSpPr>
          <p:grpSpPr>
            <a:xfrm>
              <a:off x="8394" y="409"/>
              <a:ext cx="4685" cy="975"/>
              <a:chOff x="6269" y="9136"/>
              <a:chExt cx="4685" cy="975"/>
            </a:xfrm>
          </p:grpSpPr>
          <p:sp>
            <p:nvSpPr>
              <p:cNvPr id="26" name="文本框 25"/>
              <p:cNvSpPr txBox="1"/>
              <p:nvPr>
                <p:custDataLst>
                  <p:tags r:id="rId33"/>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27" name="文本框 26"/>
              <p:cNvSpPr txBox="1"/>
              <p:nvPr>
                <p:custDataLst>
                  <p:tags r:id="rId34"/>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28" name="组合 27"/>
            <p:cNvGrpSpPr/>
            <p:nvPr/>
          </p:nvGrpSpPr>
          <p:grpSpPr>
            <a:xfrm>
              <a:off x="12912" y="418"/>
              <a:ext cx="5988" cy="975"/>
              <a:chOff x="11726" y="9211"/>
              <a:chExt cx="5988" cy="975"/>
            </a:xfrm>
          </p:grpSpPr>
          <p:sp>
            <p:nvSpPr>
              <p:cNvPr id="32" name="文本框 31"/>
              <p:cNvSpPr txBox="1"/>
              <p:nvPr>
                <p:custDataLst>
                  <p:tags r:id="rId35"/>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33" name="文本框 32"/>
              <p:cNvSpPr txBox="1"/>
              <p:nvPr>
                <p:custDataLst>
                  <p:tags r:id="rId36"/>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wrap="square">
            <a:normAutofit fontScale="87500"/>
          </a:bodyPr>
          <a:lstStyle/>
          <a:p>
            <a:pPr>
              <a:defRPr/>
            </a:pPr>
            <a:fld id="{21D37D8B-8752-4863-8EA0-2F8E3052D675}" type="slidenum">
              <a:rPr lang="zh-CN" altLang="en-US" smtClean="0"/>
            </a:fld>
            <a:endParaRPr lang="zh-CN" altLang="en-US" dirty="0"/>
          </a:p>
        </p:txBody>
      </p:sp>
      <p:sp>
        <p:nvSpPr>
          <p:cNvPr id="25" name="文本框 24"/>
          <p:cNvSpPr txBox="1"/>
          <p:nvPr>
            <p:custDataLst>
              <p:tags r:id="rId1"/>
            </p:custDataLst>
          </p:nvPr>
        </p:nvSpPr>
        <p:spPr>
          <a:xfrm>
            <a:off x="7101840" y="1412875"/>
            <a:ext cx="5544185" cy="592455"/>
          </a:xfrm>
          <a:prstGeom prst="rect">
            <a:avLst/>
          </a:prstGeom>
          <a:noFill/>
        </p:spPr>
        <p:txBody>
          <a:bodyPr wrap="square" rtlCol="0">
            <a:noAutofit/>
          </a:bodyPr>
          <a:lstStyle/>
          <a:p>
            <a:pPr algn="l" fontAlgn="auto">
              <a:lnSpc>
                <a:spcPct val="130000"/>
              </a:lnSpc>
              <a:spcAft>
                <a:spcPts val="1000"/>
              </a:spcAft>
            </a:pPr>
            <a:endParaRPr lang="zh-CN" altLang="en-US" sz="1600" dirty="0">
              <a:solidFill>
                <a:schemeClr val="tx1">
                  <a:lumMod val="65000"/>
                  <a:lumOff val="35000"/>
                </a:schemeClr>
              </a:solidFill>
              <a:uFillTx/>
              <a:latin typeface="Arial" panose="020B0604020202020204" pitchFamily="34" charset="0"/>
              <a:sym typeface="微软雅黑" panose="020B0503020204020204" pitchFamily="34" charset="-122"/>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3173" y="1475583"/>
            <a:ext cx="2155189" cy="1617023"/>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8362" y="1475583"/>
            <a:ext cx="2155189" cy="1617023"/>
          </a:xfrm>
          <a:prstGeom prst="rect">
            <a:avLst/>
          </a:prstGeom>
        </p:spPr>
      </p:pic>
      <p:pic>
        <p:nvPicPr>
          <p:cNvPr id="16" name="图片 15"/>
          <p:cNvPicPr>
            <a:picLocks noChangeAspect="1"/>
          </p:cNvPicPr>
          <p:nvPr/>
        </p:nvPicPr>
        <p:blipFill>
          <a:blip r:embed="rId4"/>
          <a:srcRect/>
          <a:stretch>
            <a:fillRect/>
          </a:stretch>
        </p:blipFill>
        <p:spPr>
          <a:xfrm>
            <a:off x="7392538" y="3068961"/>
            <a:ext cx="4311013" cy="2640041"/>
          </a:xfrm>
          <a:prstGeom prst="rect">
            <a:avLst/>
          </a:prstGeom>
        </p:spPr>
      </p:pic>
      <p:grpSp>
        <p:nvGrpSpPr>
          <p:cNvPr id="19" name="组合 18"/>
          <p:cNvGrpSpPr/>
          <p:nvPr/>
        </p:nvGrpSpPr>
        <p:grpSpPr>
          <a:xfrm>
            <a:off x="119380" y="223520"/>
            <a:ext cx="11882120" cy="661035"/>
            <a:chOff x="188" y="352"/>
            <a:chExt cx="18712" cy="1041"/>
          </a:xfrm>
        </p:grpSpPr>
        <p:grpSp>
          <p:nvGrpSpPr>
            <p:cNvPr id="20" name="组合 19"/>
            <p:cNvGrpSpPr/>
            <p:nvPr/>
          </p:nvGrpSpPr>
          <p:grpSpPr>
            <a:xfrm>
              <a:off x="188" y="352"/>
              <a:ext cx="3708" cy="975"/>
              <a:chOff x="6912" y="9145"/>
              <a:chExt cx="3708" cy="975"/>
            </a:xfrm>
          </p:grpSpPr>
          <p:sp>
            <p:nvSpPr>
              <p:cNvPr id="21" name="文本框 20"/>
              <p:cNvSpPr txBox="1"/>
              <p:nvPr>
                <p:custDataLst>
                  <p:tags r:id="rId5"/>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22" name="文本框 21"/>
              <p:cNvSpPr txBox="1"/>
              <p:nvPr>
                <p:custDataLst>
                  <p:tags r:id="rId6"/>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24" name="组合 23"/>
            <p:cNvGrpSpPr/>
            <p:nvPr/>
          </p:nvGrpSpPr>
          <p:grpSpPr>
            <a:xfrm>
              <a:off x="3987" y="415"/>
              <a:ext cx="4520" cy="975"/>
              <a:chOff x="6855" y="9159"/>
              <a:chExt cx="4520" cy="975"/>
            </a:xfrm>
          </p:grpSpPr>
          <p:sp>
            <p:nvSpPr>
              <p:cNvPr id="26" name="文本框 25"/>
              <p:cNvSpPr txBox="1"/>
              <p:nvPr>
                <p:custDataLst>
                  <p:tags r:id="rId7"/>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7" name="文本框 26"/>
              <p:cNvSpPr txBox="1"/>
              <p:nvPr>
                <p:custDataLst>
                  <p:tags r:id="rId8"/>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28" name="组合 27"/>
            <p:cNvGrpSpPr/>
            <p:nvPr/>
          </p:nvGrpSpPr>
          <p:grpSpPr>
            <a:xfrm>
              <a:off x="8394" y="409"/>
              <a:ext cx="4685" cy="975"/>
              <a:chOff x="6269" y="9136"/>
              <a:chExt cx="4685" cy="975"/>
            </a:xfrm>
          </p:grpSpPr>
          <p:sp>
            <p:nvSpPr>
              <p:cNvPr id="29" name="文本框 28"/>
              <p:cNvSpPr txBox="1"/>
              <p:nvPr>
                <p:custDataLst>
                  <p:tags r:id="rId9"/>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30" name="文本框 29"/>
              <p:cNvSpPr txBox="1"/>
              <p:nvPr>
                <p:custDataLst>
                  <p:tags r:id="rId10"/>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31" name="组合 30"/>
            <p:cNvGrpSpPr/>
            <p:nvPr/>
          </p:nvGrpSpPr>
          <p:grpSpPr>
            <a:xfrm>
              <a:off x="12912" y="418"/>
              <a:ext cx="5988" cy="975"/>
              <a:chOff x="11726" y="9211"/>
              <a:chExt cx="5988" cy="975"/>
            </a:xfrm>
          </p:grpSpPr>
          <p:sp>
            <p:nvSpPr>
              <p:cNvPr id="32" name="文本框 31"/>
              <p:cNvSpPr txBox="1"/>
              <p:nvPr>
                <p:custDataLst>
                  <p:tags r:id="rId11"/>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33" name="文本框 32"/>
              <p:cNvSpPr txBox="1"/>
              <p:nvPr>
                <p:custDataLst>
                  <p:tags r:id="rId12"/>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34" name="圆角矩形 33"/>
          <p:cNvSpPr/>
          <p:nvPr>
            <p:custDataLst>
              <p:tags r:id="rId13"/>
            </p:custDataLst>
          </p:nvPr>
        </p:nvSpPr>
        <p:spPr>
          <a:xfrm>
            <a:off x="347980" y="219773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5" name="文本框 34"/>
          <p:cNvSpPr txBox="1"/>
          <p:nvPr>
            <p:custDataLst>
              <p:tags r:id="rId14"/>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6" name="圆角矩形 35"/>
          <p:cNvSpPr/>
          <p:nvPr>
            <p:custDataLst>
              <p:tags r:id="rId15"/>
            </p:custDataLst>
          </p:nvPr>
        </p:nvSpPr>
        <p:spPr>
          <a:xfrm>
            <a:off x="406400" y="4725035"/>
            <a:ext cx="5852795" cy="190881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200">
                <a:solidFill>
                  <a:srgbClr val="000000"/>
                </a:solidFill>
                <a:latin typeface="Arial" panose="020B0604020202020204" pitchFamily="34" charset="0"/>
                <a:cs typeface="Arial" panose="020B0604020202020204" pitchFamily="34" charset="0"/>
                <a:sym typeface="+mn-ea"/>
              </a:rPr>
              <a:t>The use of grid-type inverters, high-efficiency microgrid management </a:t>
            </a:r>
            <a:r>
              <a:rPr lang="et-EE" altLang="zh-CN" sz="1400">
                <a:solidFill>
                  <a:srgbClr val="000000"/>
                </a:solidFill>
                <a:latin typeface="Arial" panose="020B0604020202020204" pitchFamily="34" charset="0"/>
                <a:cs typeface="Arial" panose="020B0604020202020204" pitchFamily="34" charset="0"/>
                <a:sym typeface="+mn-ea"/>
              </a:rPr>
              <a:t>sy</a:t>
            </a:r>
            <a:r>
              <a:rPr lang="et-EE" altLang="zh-CN" sz="1200">
                <a:solidFill>
                  <a:srgbClr val="000000"/>
                </a:solidFill>
                <a:latin typeface="Arial" panose="020B0604020202020204" pitchFamily="34" charset="0"/>
                <a:cs typeface="Arial" panose="020B0604020202020204" pitchFamily="34" charset="0"/>
                <a:sym typeface="+mn-ea"/>
              </a:rPr>
              <a:t>stem, integrating multiple modes, flexible strategies, realizing the input, integration and conversion of multiple energy sources, scheduling different energy inputs according to certain rules, and stabilizing the output of voltage and power required by the load.Adopting vehicle-mounted </a:t>
            </a:r>
            <a:r>
              <a:rPr lang="en-US" altLang="et-EE" sz="1200">
                <a:solidFill>
                  <a:srgbClr val="000000"/>
                </a:solidFill>
                <a:latin typeface="Arial" panose="020B0604020202020204" pitchFamily="34" charset="0"/>
                <a:cs typeface="Arial" panose="020B0604020202020204" pitchFamily="34" charset="0"/>
                <a:sym typeface="+mn-ea"/>
              </a:rPr>
              <a:t>container</a:t>
            </a:r>
            <a:r>
              <a:rPr lang="et-EE" altLang="zh-CN" sz="1200">
                <a:solidFill>
                  <a:srgbClr val="000000"/>
                </a:solidFill>
                <a:latin typeface="Arial" panose="020B0604020202020204" pitchFamily="34" charset="0"/>
                <a:cs typeface="Arial" panose="020B0604020202020204" pitchFamily="34" charset="0"/>
                <a:sym typeface="+mn-ea"/>
              </a:rPr>
              <a:t> design, standardized power interface, photovoltaic system design and high-efficiency exhibition and withdrawal structure to meet the relevant specifications while ensuring excellent mobility performance.</a:t>
            </a:r>
            <a:endParaRPr lang="et-EE" altLang="zh-CN" sz="1200">
              <a:solidFill>
                <a:srgbClr val="000000"/>
              </a:solidFill>
              <a:latin typeface="Arial" panose="020B0604020202020204" pitchFamily="34" charset="0"/>
              <a:cs typeface="Arial" panose="020B0604020202020204" pitchFamily="34" charset="0"/>
              <a:sym typeface="+mn-ea"/>
            </a:endParaRPr>
          </a:p>
        </p:txBody>
      </p:sp>
      <p:sp>
        <p:nvSpPr>
          <p:cNvPr id="39" name="任意多边形 38"/>
          <p:cNvSpPr/>
          <p:nvPr>
            <p:custDataLst>
              <p:tags r:id="rId16"/>
            </p:custDataLst>
          </p:nvPr>
        </p:nvSpPr>
        <p:spPr>
          <a:xfrm>
            <a:off x="846455" y="4147820"/>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2" name="任意多边形 41"/>
          <p:cNvSpPr/>
          <p:nvPr>
            <p:custDataLst>
              <p:tags r:id="rId17"/>
            </p:custDataLst>
          </p:nvPr>
        </p:nvSpPr>
        <p:spPr>
          <a:xfrm>
            <a:off x="373380" y="416052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60" name="文本框 59"/>
          <p:cNvSpPr txBox="1"/>
          <p:nvPr>
            <p:custDataLst>
              <p:tags r:id="rId18"/>
            </p:custDataLst>
          </p:nvPr>
        </p:nvSpPr>
        <p:spPr>
          <a:xfrm>
            <a:off x="305435" y="4208145"/>
            <a:ext cx="3666490" cy="31178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61" name="平行四边形 60"/>
          <p:cNvSpPr/>
          <p:nvPr>
            <p:custDataLst>
              <p:tags r:id="rId19"/>
            </p:custDataLst>
          </p:nvPr>
        </p:nvSpPr>
        <p:spPr>
          <a:xfrm>
            <a:off x="4655820" y="6525260"/>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62" name="文本框 61"/>
          <p:cNvSpPr txBox="1"/>
          <p:nvPr>
            <p:custDataLst>
              <p:tags r:id="rId20"/>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63" name="组合 62"/>
          <p:cNvGrpSpPr/>
          <p:nvPr/>
        </p:nvGrpSpPr>
        <p:grpSpPr>
          <a:xfrm>
            <a:off x="373380" y="2868930"/>
            <a:ext cx="6062904" cy="1424656"/>
            <a:chOff x="468" y="3072"/>
            <a:chExt cx="9497" cy="2271"/>
          </a:xfrm>
        </p:grpSpPr>
        <p:sp>
          <p:nvSpPr>
            <p:cNvPr id="64" name="任意多边形 63"/>
            <p:cNvSpPr/>
            <p:nvPr>
              <p:custDataLst>
                <p:tags r:id="rId21"/>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65" name="任意多边形 64"/>
            <p:cNvSpPr/>
            <p:nvPr>
              <p:custDataLst>
                <p:tags r:id="rId22"/>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66" name="文本框 65"/>
            <p:cNvSpPr txBox="1"/>
            <p:nvPr>
              <p:custDataLst>
                <p:tags r:id="rId23"/>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67" name="文本框 66"/>
            <p:cNvSpPr txBox="1"/>
            <p:nvPr>
              <p:custDataLst>
                <p:tags r:id="rId24"/>
              </p:custDataLst>
            </p:nvPr>
          </p:nvSpPr>
          <p:spPr>
            <a:xfrm>
              <a:off x="468" y="3745"/>
              <a:ext cx="9497"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Bold" panose="020B0604020202020204" charset="0"/>
                  <a:cs typeface="Arial Bold" panose="020B0604020202020204" charset="0"/>
                  <a:sym typeface="+mn-ea"/>
                </a:rPr>
                <a:t>PV system</a:t>
              </a:r>
              <a:r>
                <a:rPr lang="en-US" altLang="zh-CN" sz="1200" b="1">
                  <a:solidFill>
                    <a:srgbClr val="595959"/>
                  </a:solidFill>
                  <a:uFillTx/>
                  <a:latin typeface="Arial" panose="020B0604020202020204" pitchFamily="34" charset="0"/>
                  <a:sym typeface="微软雅黑" panose="020B0503020204020204" pitchFamily="34" charset="-122"/>
                </a:rPr>
                <a:t>: </a:t>
              </a:r>
              <a:r>
                <a:rPr lang="en-US" altLang="zh-CN" sz="1200">
                  <a:solidFill>
                    <a:srgbClr val="595959"/>
                  </a:solidFill>
                  <a:uFillTx/>
                  <a:latin typeface="Arial" panose="020B0604020202020204" pitchFamily="34" charset="0"/>
                  <a:sym typeface="+mn-ea"/>
                </a:rPr>
                <a:t>10kW                </a:t>
              </a:r>
              <a:r>
                <a:rPr lang="en-US" altLang="zh-CN" sz="1200" b="1">
                  <a:solidFill>
                    <a:srgbClr val="595959"/>
                  </a:solidFill>
                  <a:uFillTx/>
                  <a:latin typeface="Arial Bold" panose="020B0604020202020204" charset="0"/>
                  <a:cs typeface="Arial Bold" panose="020B0604020202020204" charset="0"/>
                  <a:sym typeface="+mn-ea"/>
                </a:rPr>
                <a:t>Energy storage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50kW/100kWh </a:t>
              </a:r>
              <a:endParaRPr lang="en-US" altLang="zh-CN" sz="1200">
                <a:solidFill>
                  <a:srgbClr val="595959"/>
                </a:solidFill>
                <a:uFillTx/>
                <a:latin typeface="Arial" panose="020B0604020202020204" pitchFamily="34" charset="0"/>
                <a:sym typeface="+mn-ea"/>
              </a:endParaRPr>
            </a:p>
            <a:p>
              <a:pPr algn="l" fontAlgn="auto">
                <a:lnSpc>
                  <a:spcPct val="130000"/>
                </a:lnSpc>
                <a:spcAft>
                  <a:spcPts val="1000"/>
                </a:spcAft>
              </a:pPr>
              <a:r>
                <a:rPr lang="en-US" altLang="zh-CN" sz="1200" b="1">
                  <a:solidFill>
                    <a:srgbClr val="595959"/>
                  </a:solidFill>
                  <a:uFillTx/>
                  <a:latin typeface="Arial Bold" panose="020B0604020202020204" charset="0"/>
                  <a:cs typeface="Arial Bold" panose="020B0604020202020204" charset="0"/>
                  <a:sym typeface="+mn-ea"/>
                </a:rPr>
                <a:t>Diesel generator</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30kW *1   </a:t>
              </a:r>
              <a:r>
                <a:rPr lang="en-US" altLang="zh-CN" sz="1200" b="1">
                  <a:solidFill>
                    <a:srgbClr val="595959"/>
                  </a:solidFill>
                  <a:uFillTx/>
                  <a:latin typeface="Arial Bold" panose="020B0604020202020204" charset="0"/>
                  <a:cs typeface="Arial Bold" panose="020B0604020202020204" charset="0"/>
                  <a:sym typeface="+mn-ea"/>
                </a:rPr>
                <a:t>20’ ESS container  </a:t>
              </a:r>
              <a:r>
                <a:rPr lang="en-US" altLang="zh-CN" sz="1200">
                  <a:solidFill>
                    <a:srgbClr val="595959"/>
                  </a:solidFill>
                  <a:uFillTx/>
                  <a:latin typeface="Arial" panose="020B0604020202020204" pitchFamily="34" charset="0"/>
                  <a:sym typeface="+mn-ea"/>
                </a:rPr>
                <a:t>      </a:t>
              </a:r>
              <a:endParaRPr lang="en-US" altLang="zh-CN" sz="1200">
                <a:solidFill>
                  <a:srgbClr val="595959"/>
                </a:solidFill>
                <a:uFillTx/>
                <a:latin typeface="Arial" panose="020B0604020202020204" pitchFamily="34" charset="0"/>
                <a:sym typeface="+mn-ea"/>
              </a:endParaRPr>
            </a:p>
            <a:p>
              <a:pPr algn="l" fontAlgn="auto">
                <a:lnSpc>
                  <a:spcPct val="130000"/>
                </a:lnSpc>
                <a:spcAft>
                  <a:spcPts val="1000"/>
                </a:spcAft>
              </a:pPr>
              <a:endParaRPr lang="en-US" altLang="zh-CN" sz="1200">
                <a:solidFill>
                  <a:srgbClr val="595959"/>
                </a:solidFill>
                <a:uFillTx/>
                <a:latin typeface="Arial" panose="020B0604020202020204" pitchFamily="34" charset="0"/>
                <a:sym typeface="微软雅黑" panose="020B0503020204020204" pitchFamily="34" charset="-122"/>
              </a:endParaRPr>
            </a:p>
          </p:txBody>
        </p:sp>
        <p:sp>
          <p:nvSpPr>
            <p:cNvPr id="68" name="平行四边形 67"/>
            <p:cNvSpPr/>
            <p:nvPr>
              <p:custDataLst>
                <p:tags r:id="rId25"/>
              </p:custDataLst>
            </p:nvPr>
          </p:nvSpPr>
          <p:spPr>
            <a:xfrm>
              <a:off x="7125" y="4903"/>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69" name="标题 6"/>
          <p:cNvSpPr/>
          <p:nvPr>
            <p:custDataLst>
              <p:tags r:id="rId26"/>
            </p:custDataLst>
          </p:nvPr>
        </p:nvSpPr>
        <p:spPr>
          <a:xfrm>
            <a:off x="305435" y="1076960"/>
            <a:ext cx="59448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buNone/>
            </a:pPr>
            <a:r>
              <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PV-ESS-DG </a:t>
            </a:r>
            <a:endPar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buClrTx/>
              <a:buSzTx/>
              <a:buFontTx/>
              <a:buNone/>
            </a:pPr>
            <a:r>
              <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integrated Container</a:t>
            </a:r>
            <a:endPar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nvGrpSpPr>
          <p:cNvPr id="100" name="组合 99"/>
          <p:cNvGrpSpPr/>
          <p:nvPr/>
        </p:nvGrpSpPr>
        <p:grpSpPr>
          <a:xfrm>
            <a:off x="119380" y="1807845"/>
            <a:ext cx="6615430" cy="989965"/>
            <a:chOff x="115" y="3072"/>
            <a:chExt cx="10418" cy="1559"/>
          </a:xfrm>
        </p:grpSpPr>
        <p:sp>
          <p:nvSpPr>
            <p:cNvPr id="101" name="任意多边形 100"/>
            <p:cNvSpPr/>
            <p:nvPr>
              <p:custDataLst>
                <p:tags r:id="rId27"/>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2" name="任意多边形 101"/>
            <p:cNvSpPr/>
            <p:nvPr>
              <p:custDataLst>
                <p:tags r:id="rId28"/>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3" name="文本框 102"/>
            <p:cNvSpPr txBox="1"/>
            <p:nvPr>
              <p:custDataLst>
                <p:tags r:id="rId29"/>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4" name="文本框 103"/>
            <p:cNvSpPr txBox="1"/>
            <p:nvPr>
              <p:custDataLst>
                <p:tags r:id="rId30"/>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Tianjin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May 2023</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5" name="平行四边形 104"/>
            <p:cNvSpPr/>
            <p:nvPr>
              <p:custDataLst>
                <p:tags r:id="rId31"/>
              </p:custDataLst>
            </p:nvPr>
          </p:nvSpPr>
          <p:spPr>
            <a:xfrm>
              <a:off x="7222" y="417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5330031" y="6554470"/>
            <a:ext cx="1531938" cy="152400"/>
          </a:xfrm>
        </p:spPr>
        <p:txBody>
          <a:bodyPr/>
          <a:lstStyle/>
          <a:p>
            <a:pPr>
              <a:defRPr/>
            </a:pPr>
            <a:fld id="{21D37D8B-8752-4863-8EA0-2F8E3052D675}" type="slidenum">
              <a:rPr lang="zh-CN" altLang="en-US" smtClean="0"/>
            </a:fld>
            <a:endParaRPr lang="zh-CN" altLang="en-US" dirty="0"/>
          </a:p>
        </p:txBody>
      </p:sp>
      <p:sp>
        <p:nvSpPr>
          <p:cNvPr id="33" name="Rectangle 2"/>
          <p:cNvSpPr>
            <a:spLocks noChangeArrowheads="1"/>
          </p:cNvSpPr>
          <p:nvPr/>
        </p:nvSpPr>
        <p:spPr bwMode="auto">
          <a:xfrm flipV="1">
            <a:off x="14379289" y="700660"/>
            <a:ext cx="31947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28" name="圆角矩形 27"/>
          <p:cNvSpPr/>
          <p:nvPr>
            <p:custDataLst>
              <p:tags r:id="rId1"/>
            </p:custDataLst>
          </p:nvPr>
        </p:nvSpPr>
        <p:spPr>
          <a:xfrm>
            <a:off x="347980" y="204660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4" name="圆角矩形 33"/>
          <p:cNvSpPr/>
          <p:nvPr>
            <p:custDataLst>
              <p:tags r:id="rId2"/>
            </p:custDataLst>
          </p:nvPr>
        </p:nvSpPr>
        <p:spPr>
          <a:xfrm>
            <a:off x="398145" y="4087495"/>
            <a:ext cx="6459855" cy="243586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In order to solve the problems of small hydropower consumption in mountainous areas, weak terminal power supply capacity and poor power supply quality, a </a:t>
            </a:r>
            <a:r>
              <a:rPr lang="en-US" altLang="et-EE" sz="1400">
                <a:solidFill>
                  <a:srgbClr val="000000"/>
                </a:solidFill>
                <a:latin typeface="Arial" panose="020B0604020202020204" pitchFamily="34" charset="0"/>
                <a:cs typeface="Arial" panose="020B0604020202020204" pitchFamily="34" charset="0"/>
                <a:sym typeface="+mn-ea"/>
              </a:rPr>
              <a:t>W</a:t>
            </a:r>
            <a:r>
              <a:rPr lang="et-EE" altLang="zh-CN" sz="1400">
                <a:solidFill>
                  <a:srgbClr val="000000"/>
                </a:solidFill>
                <a:latin typeface="Arial" panose="020B0604020202020204" pitchFamily="34" charset="0"/>
                <a:cs typeface="Arial" panose="020B0604020202020204" pitchFamily="34" charset="0"/>
                <a:sym typeface="+mn-ea"/>
              </a:rPr>
              <a:t>ater-PV-ESS microgrid system is deployed in Shaoguan Hydropower Station, which can operate independently under fault conditions, and solve the problem of hydropower photovoltaic consumption under off grid conditions, so as to avoid blocking the </a:t>
            </a:r>
            <a:r>
              <a:rPr lang="en-US" altLang="et-EE" sz="1400">
                <a:solidFill>
                  <a:srgbClr val="000000"/>
                </a:solidFill>
                <a:latin typeface="Arial" panose="020B0604020202020204" pitchFamily="34" charset="0"/>
                <a:cs typeface="Arial" panose="020B0604020202020204" pitchFamily="34" charset="0"/>
                <a:sym typeface="+mn-ea"/>
              </a:rPr>
              <a:t>W</a:t>
            </a:r>
            <a:r>
              <a:rPr lang="et-EE" altLang="zh-CN" sz="1400">
                <a:solidFill>
                  <a:srgbClr val="000000"/>
                </a:solidFill>
                <a:latin typeface="Arial" panose="020B0604020202020204" pitchFamily="34" charset="0"/>
                <a:cs typeface="Arial" panose="020B0604020202020204" pitchFamily="34" charset="0"/>
                <a:sym typeface="+mn-ea"/>
              </a:rPr>
              <a:t>ater</a:t>
            </a:r>
            <a:r>
              <a:rPr lang="en-US" altLang="et-EE" sz="1400">
                <a:solidFill>
                  <a:srgbClr val="000000"/>
                </a:solidFill>
                <a:latin typeface="Arial" panose="020B0604020202020204" pitchFamily="34" charset="0"/>
                <a:cs typeface="Arial" panose="020B0604020202020204" pitchFamily="34" charset="0"/>
                <a:sym typeface="+mn-ea"/>
              </a:rPr>
              <a:t>-PV</a:t>
            </a:r>
            <a:r>
              <a:rPr lang="et-EE" altLang="zh-CN" sz="1400">
                <a:solidFill>
                  <a:srgbClr val="000000"/>
                </a:solidFill>
                <a:latin typeface="Arial" panose="020B0604020202020204" pitchFamily="34" charset="0"/>
                <a:cs typeface="Arial" panose="020B0604020202020204" pitchFamily="34" charset="0"/>
                <a:sym typeface="+mn-ea"/>
              </a:rPr>
              <a:t> rush channel, and thus improve the reliability and quality of power supply in the region.</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35" name="任意多边形 34"/>
          <p:cNvSpPr/>
          <p:nvPr>
            <p:custDataLst>
              <p:tags r:id="rId3"/>
            </p:custDataLst>
          </p:nvPr>
        </p:nvSpPr>
        <p:spPr>
          <a:xfrm>
            <a:off x="808355" y="371030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6" name="任意多边形 35"/>
          <p:cNvSpPr/>
          <p:nvPr>
            <p:custDataLst>
              <p:tags r:id="rId4"/>
            </p:custDataLst>
          </p:nvPr>
        </p:nvSpPr>
        <p:spPr>
          <a:xfrm>
            <a:off x="407035" y="3731895"/>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文本框 36"/>
          <p:cNvSpPr txBox="1"/>
          <p:nvPr>
            <p:custDataLst>
              <p:tags r:id="rId5"/>
            </p:custDataLst>
          </p:nvPr>
        </p:nvSpPr>
        <p:spPr>
          <a:xfrm>
            <a:off x="332740" y="3782060"/>
            <a:ext cx="3666490" cy="607695"/>
          </a:xfrm>
          <a:prstGeom prst="rect">
            <a:avLst/>
          </a:prstGeom>
          <a:noFill/>
        </p:spPr>
        <p:txBody>
          <a:bodyPr wrap="square" bIns="0" rtlCol="0"/>
          <a:lstStyle/>
          <a:p>
            <a:pPr algn="ctr"/>
            <a:r>
              <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rPr>
              <a:t>Advantages and </a:t>
            </a:r>
            <a:r>
              <a:rPr lang="en-US" altLang="et-EE" sz="1200" spc="300">
                <a:solidFill>
                  <a:srgbClr val="FFFFFF"/>
                </a:solidFill>
                <a:uFillTx/>
                <a:latin typeface="Arial" panose="020B0604020202020204" pitchFamily="34" charset="0"/>
                <a:ea typeface="思源黑体 CN Bold" panose="020B0800000000000000" charset="-122"/>
                <a:cs typeface="Arial" panose="020B0604020202020204" pitchFamily="34" charset="0"/>
              </a:rPr>
              <a:t>C</a:t>
            </a:r>
            <a:r>
              <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rPr>
              <a:t>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8" name="平行四边形 37"/>
          <p:cNvSpPr/>
          <p:nvPr>
            <p:custDataLst>
              <p:tags r:id="rId6"/>
            </p:custDataLst>
          </p:nvPr>
        </p:nvSpPr>
        <p:spPr>
          <a:xfrm>
            <a:off x="5631815" y="6086475"/>
            <a:ext cx="146748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42" name="组合 41"/>
          <p:cNvGrpSpPr/>
          <p:nvPr/>
        </p:nvGrpSpPr>
        <p:grpSpPr>
          <a:xfrm>
            <a:off x="335280" y="2540000"/>
            <a:ext cx="6062904" cy="1188154"/>
            <a:chOff x="468" y="3072"/>
            <a:chExt cx="9497" cy="1894"/>
          </a:xfrm>
        </p:grpSpPr>
        <p:sp>
          <p:nvSpPr>
            <p:cNvPr id="48" name="任意多边形 47"/>
            <p:cNvSpPr/>
            <p:nvPr>
              <p:custDataLst>
                <p:tags r:id="rId7"/>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9" name="任意多边形 48"/>
            <p:cNvSpPr/>
            <p:nvPr>
              <p:custDataLst>
                <p:tags r:id="rId8"/>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0" name="文本框 49"/>
            <p:cNvSpPr txBox="1"/>
            <p:nvPr>
              <p:custDataLst>
                <p:tags r:id="rId9"/>
              </p:custDataLst>
            </p:nvPr>
          </p:nvSpPr>
          <p:spPr>
            <a:xfrm>
              <a:off x="486" y="3141"/>
              <a:ext cx="3304"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Installed </a:t>
              </a:r>
              <a:r>
                <a:rPr lang="en-US" altLang="et-EE"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C</a:t>
              </a:r>
              <a:r>
                <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1" name="文本框 50"/>
            <p:cNvSpPr txBox="1"/>
            <p:nvPr>
              <p:custDataLst>
                <p:tags r:id="rId10"/>
              </p:custDataLst>
            </p:nvPr>
          </p:nvSpPr>
          <p:spPr>
            <a:xfrm>
              <a:off x="468" y="3745"/>
              <a:ext cx="9497" cy="933"/>
            </a:xfrm>
            <a:prstGeom prst="rect">
              <a:avLst/>
            </a:prstGeom>
            <a:noFill/>
          </p:spPr>
          <p:txBody>
            <a:bodyPr wrap="square" rtlCol="0">
              <a:noAutofit/>
            </a:bodyPr>
            <a:lstStyle/>
            <a:p>
              <a:pPr marL="0" indent="0" algn="l" fontAlgn="auto" latinLnBrk="0">
                <a:lnSpc>
                  <a:spcPct val="150000"/>
                </a:lnSpc>
                <a:spcAft>
                  <a:spcPts val="0"/>
                </a:spcAft>
              </a:pPr>
              <a:r>
                <a:rPr lang="en-US" altLang="zh-CN" sz="1200" b="1">
                  <a:solidFill>
                    <a:srgbClr val="595959"/>
                  </a:solidFill>
                  <a:uFillTx/>
                  <a:latin typeface="Arial Bold" panose="020B0604020202020204" charset="0"/>
                  <a:cs typeface="Arial Bold" panose="020B0604020202020204" charset="0"/>
                  <a:sym typeface="+mn-ea"/>
                </a:rPr>
                <a:t>Hydropower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800kW      </a:t>
              </a:r>
              <a:r>
                <a:rPr lang="en-US" altLang="zh-CN" sz="1200" b="1">
                  <a:solidFill>
                    <a:srgbClr val="595959"/>
                  </a:solidFill>
                  <a:uFillTx/>
                  <a:latin typeface="Arial Bold" panose="020B0604020202020204" charset="0"/>
                  <a:cs typeface="Arial Bold" panose="020B0604020202020204" charset="0"/>
                  <a:sym typeface="+mn-ea"/>
                </a:rPr>
                <a:t>PV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100kW * 1</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en-US" altLang="zh-CN" sz="1200" b="1">
                  <a:solidFill>
                    <a:srgbClr val="595959"/>
                  </a:solidFill>
                  <a:uFillTx/>
                  <a:latin typeface="Arial Bold" panose="020B0604020202020204" charset="0"/>
                  <a:cs typeface="Arial Bold" panose="020B0604020202020204" charset="0"/>
                  <a:sym typeface="+mn-ea"/>
                </a:rPr>
                <a:t>Energy storage system</a:t>
              </a:r>
              <a:r>
                <a:rPr lang="en-US" altLang="zh-CN" sz="1200">
                  <a:solidFill>
                    <a:srgbClr val="595959"/>
                  </a:solidFill>
                  <a:uFillTx/>
                  <a:latin typeface="Arial" panose="020B0604020202020204" pitchFamily="34" charset="0"/>
                  <a:sym typeface="+mn-ea"/>
                </a:rPr>
                <a:t>: 200kW/400kWh (lithium battery)</a:t>
              </a:r>
              <a:endParaRPr lang="en-US" altLang="zh-CN" sz="1200">
                <a:solidFill>
                  <a:srgbClr val="595959"/>
                </a:solidFill>
                <a:uFillTx/>
                <a:latin typeface="Arial" panose="020B0604020202020204" pitchFamily="34" charset="0"/>
                <a:sym typeface="微软雅黑" panose="020B0503020204020204" pitchFamily="34" charset="-122"/>
              </a:endParaRPr>
            </a:p>
          </p:txBody>
        </p:sp>
        <p:sp>
          <p:nvSpPr>
            <p:cNvPr id="52" name="平行四边形 51"/>
            <p:cNvSpPr/>
            <p:nvPr>
              <p:custDataLst>
                <p:tags r:id="rId11"/>
              </p:custDataLst>
            </p:nvPr>
          </p:nvSpPr>
          <p:spPr>
            <a:xfrm>
              <a:off x="7158" y="452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53" name="标题 6"/>
          <p:cNvSpPr/>
          <p:nvPr>
            <p:custDataLst>
              <p:tags r:id="rId12"/>
            </p:custDataLst>
          </p:nvPr>
        </p:nvSpPr>
        <p:spPr>
          <a:xfrm>
            <a:off x="305435" y="1076960"/>
            <a:ext cx="59448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buNone/>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Guangdong Shaoguan Hydropower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00" name="组合 99"/>
          <p:cNvGrpSpPr/>
          <p:nvPr/>
        </p:nvGrpSpPr>
        <p:grpSpPr>
          <a:xfrm>
            <a:off x="119380" y="1656715"/>
            <a:ext cx="6615430" cy="1036320"/>
            <a:chOff x="115" y="3072"/>
            <a:chExt cx="10418" cy="1632"/>
          </a:xfrm>
        </p:grpSpPr>
        <p:sp>
          <p:nvSpPr>
            <p:cNvPr id="101" name="任意多边形 100"/>
            <p:cNvSpPr/>
            <p:nvPr>
              <p:custDataLst>
                <p:tags r:id="rId1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2" name="任意多边形 101"/>
            <p:cNvSpPr/>
            <p:nvPr>
              <p:custDataLst>
                <p:tags r:id="rId14"/>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3" name="文本框 102"/>
            <p:cNvSpPr txBox="1"/>
            <p:nvPr>
              <p:custDataLst>
                <p:tags r:id="rId15"/>
              </p:custDataLst>
            </p:nvPr>
          </p:nvSpPr>
          <p:spPr>
            <a:xfrm>
              <a:off x="115" y="3155"/>
              <a:ext cx="4866" cy="653"/>
            </a:xfrm>
            <a:prstGeom prst="rect">
              <a:avLst/>
            </a:prstGeom>
            <a:noFill/>
          </p:spPr>
          <p:txBody>
            <a:bodyPr wrap="square" bIns="0" rtlCol="0"/>
            <a:lstStyle/>
            <a:p>
              <a:pPr algn="ctr"/>
              <a:r>
                <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rPr>
                <a:t>Location&amp;</a:t>
              </a:r>
              <a:r>
                <a:rPr lang="en-US" altLang="et-EE" sz="1200" spc="300">
                  <a:solidFill>
                    <a:srgbClr val="FFFFFF"/>
                  </a:solidFill>
                  <a:uFillTx/>
                  <a:latin typeface="Arial" panose="020B0604020202020204" pitchFamily="34" charset="0"/>
                  <a:ea typeface="思源黑体 CN Bold" panose="020B0800000000000000" charset="-122"/>
                  <a:cs typeface="Arial" panose="020B0604020202020204" pitchFamily="34" charset="0"/>
                </a:rPr>
                <a:t>C</a:t>
              </a:r>
              <a:r>
                <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rPr>
                <a:t>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4" name="文本框 103"/>
            <p:cNvSpPr txBox="1"/>
            <p:nvPr>
              <p:custDataLst>
                <p:tags r:id="rId16"/>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Shaoguan, Guangdong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October 2021</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5" name="平行四边形 104"/>
            <p:cNvSpPr/>
            <p:nvPr>
              <p:custDataLst>
                <p:tags r:id="rId17"/>
              </p:custDataLst>
            </p:nvPr>
          </p:nvSpPr>
          <p:spPr>
            <a:xfrm>
              <a:off x="7201" y="4264"/>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55" name="图片 5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300595" y="3644900"/>
            <a:ext cx="3962400" cy="2228850"/>
          </a:xfrm>
          <a:prstGeom prst="rect">
            <a:avLst/>
          </a:prstGeom>
        </p:spPr>
      </p:pic>
      <p:graphicFrame>
        <p:nvGraphicFramePr>
          <p:cNvPr id="56" name="对象 55"/>
          <p:cNvGraphicFramePr>
            <a:graphicFrameLocks noChangeAspect="1"/>
          </p:cNvGraphicFramePr>
          <p:nvPr/>
        </p:nvGraphicFramePr>
        <p:xfrm>
          <a:off x="8256269" y="1138905"/>
          <a:ext cx="1765743" cy="2433861"/>
        </p:xfrm>
        <a:graphic>
          <a:graphicData uri="http://schemas.openxmlformats.org/presentationml/2006/ole">
            <mc:AlternateContent xmlns:mc="http://schemas.openxmlformats.org/markup-compatibility/2006">
              <mc:Choice xmlns:v="urn:schemas-microsoft-com:vml" Requires="v">
                <p:oleObj spid="_x0000_s2" name="" r:id="rId19" imgW="7812405" imgH="9495155" progId="Visio.Drawing.11">
                  <p:embed/>
                </p:oleObj>
              </mc:Choice>
              <mc:Fallback>
                <p:oleObj name="" r:id="rId19" imgW="7812405" imgH="9495155" progId="Visio.Drawing.11">
                  <p:embed/>
                  <p:pic>
                    <p:nvPicPr>
                      <p:cNvPr id="0" name="Object 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56269" y="1138905"/>
                        <a:ext cx="1765743" cy="2433861"/>
                      </a:xfrm>
                      <a:prstGeom prst="rect">
                        <a:avLst/>
                      </a:prstGeom>
                      <a:noFill/>
                    </p:spPr>
                  </p:pic>
                </p:oleObj>
              </mc:Fallback>
            </mc:AlternateContent>
          </a:graphicData>
        </a:graphic>
      </p:graphicFrame>
      <p:grpSp>
        <p:nvGrpSpPr>
          <p:cNvPr id="4" name="组合 3"/>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12" name="文本框 11"/>
              <p:cNvSpPr txBox="1"/>
              <p:nvPr>
                <p:custDataLst>
                  <p:tags r:id="rId21"/>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3" name="文本框 12"/>
              <p:cNvSpPr txBox="1"/>
              <p:nvPr>
                <p:custDataLst>
                  <p:tags r:id="rId22"/>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4" name="组合 13"/>
            <p:cNvGrpSpPr/>
            <p:nvPr/>
          </p:nvGrpSpPr>
          <p:grpSpPr>
            <a:xfrm>
              <a:off x="3987" y="415"/>
              <a:ext cx="4520" cy="975"/>
              <a:chOff x="6855" y="9159"/>
              <a:chExt cx="4520" cy="975"/>
            </a:xfrm>
          </p:grpSpPr>
          <p:sp>
            <p:nvSpPr>
              <p:cNvPr id="15" name="文本框 14"/>
              <p:cNvSpPr txBox="1"/>
              <p:nvPr>
                <p:custDataLst>
                  <p:tags r:id="rId23"/>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16" name="文本框 15"/>
              <p:cNvSpPr txBox="1"/>
              <p:nvPr>
                <p:custDataLst>
                  <p:tags r:id="rId24"/>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18" name="组合 17"/>
            <p:cNvGrpSpPr/>
            <p:nvPr/>
          </p:nvGrpSpPr>
          <p:grpSpPr>
            <a:xfrm>
              <a:off x="8394" y="409"/>
              <a:ext cx="4685" cy="975"/>
              <a:chOff x="6269" y="9136"/>
              <a:chExt cx="4685" cy="975"/>
            </a:xfrm>
          </p:grpSpPr>
          <p:sp>
            <p:nvSpPr>
              <p:cNvPr id="19" name="文本框 18"/>
              <p:cNvSpPr txBox="1"/>
              <p:nvPr>
                <p:custDataLst>
                  <p:tags r:id="rId25"/>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21" name="文本框 20"/>
              <p:cNvSpPr txBox="1"/>
              <p:nvPr>
                <p:custDataLst>
                  <p:tags r:id="rId26"/>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22" name="组合 21"/>
            <p:cNvGrpSpPr/>
            <p:nvPr/>
          </p:nvGrpSpPr>
          <p:grpSpPr>
            <a:xfrm>
              <a:off x="12912" y="418"/>
              <a:ext cx="5988" cy="975"/>
              <a:chOff x="11726" y="9211"/>
              <a:chExt cx="5988" cy="975"/>
            </a:xfrm>
          </p:grpSpPr>
          <p:sp>
            <p:nvSpPr>
              <p:cNvPr id="27" name="文本框 26"/>
              <p:cNvSpPr txBox="1"/>
              <p:nvPr>
                <p:custDataLst>
                  <p:tags r:id="rId27"/>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9" name="文本框 28"/>
              <p:cNvSpPr txBox="1"/>
              <p:nvPr>
                <p:custDataLst>
                  <p:tags r:id="rId28"/>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5351621" y="6511925"/>
            <a:ext cx="1531938" cy="152400"/>
          </a:xfrm>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01625" y="1151890"/>
            <a:ext cx="648144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Yunnan Dali New Rural Distributed PV-ESS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endParaRPr lang="zh-CN" altLang="en-US"/>
          </a:p>
        </p:txBody>
      </p:sp>
      <p:sp>
        <p:nvSpPr>
          <p:cNvPr id="2" name="文本框 1"/>
          <p:cNvSpPr txBox="1"/>
          <p:nvPr>
            <p:custDataLst>
              <p:tags r:id="rId2"/>
            </p:custDataLst>
          </p:nvPr>
        </p:nvSpPr>
        <p:spPr>
          <a:xfrm>
            <a:off x="482296" y="186443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0" name="圆角矩形 9"/>
          <p:cNvSpPr/>
          <p:nvPr>
            <p:custDataLst>
              <p:tags r:id="rId3"/>
            </p:custDataLst>
          </p:nvPr>
        </p:nvSpPr>
        <p:spPr>
          <a:xfrm>
            <a:off x="382270" y="2154555"/>
            <a:ext cx="5617210"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5" name="圆角矩形 4"/>
          <p:cNvSpPr/>
          <p:nvPr>
            <p:custDataLst>
              <p:tags r:id="rId4"/>
            </p:custDataLst>
          </p:nvPr>
        </p:nvSpPr>
        <p:spPr>
          <a:xfrm>
            <a:off x="284480" y="4036060"/>
            <a:ext cx="6383020" cy="230505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In view of the problems of power supply in mountainous areas of Yunnan Power Grid, weak grid structure, long transmission lines, poor power supply reliability and so on, AI Power has adopted </a:t>
            </a:r>
            <a:r>
              <a:rPr lang="en-US" altLang="et-EE" sz="1400">
                <a:solidFill>
                  <a:srgbClr val="000000"/>
                </a:solidFill>
                <a:latin typeface="Arial" panose="020B0604020202020204" pitchFamily="34" charset="0"/>
                <a:cs typeface="Arial" panose="020B0604020202020204" pitchFamily="34" charset="0"/>
                <a:sym typeface="+mn-ea"/>
              </a:rPr>
              <a:t>smart</a:t>
            </a:r>
            <a:r>
              <a:rPr lang="et-EE" altLang="zh-CN" sz="1400">
                <a:solidFill>
                  <a:srgbClr val="000000"/>
                </a:solidFill>
                <a:latin typeface="Arial" panose="020B0604020202020204" pitchFamily="34" charset="0"/>
                <a:cs typeface="Arial" panose="020B0604020202020204" pitchFamily="34" charset="0"/>
                <a:sym typeface="+mn-ea"/>
              </a:rPr>
              <a:t> technologies such as remote monitoring, cloud platform technology, the latest control logic, remote operation and maintenance, and has realized a powerful exploration of new energy smart grid technology by combining the characteristics of grid requirements and PV-ESS work.</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15" name="文本框 14"/>
          <p:cNvSpPr txBox="1"/>
          <p:nvPr>
            <p:custDataLst>
              <p:tags r:id="rId5"/>
            </p:custDataLst>
          </p:nvPr>
        </p:nvSpPr>
        <p:spPr>
          <a:xfrm>
            <a:off x="609296" y="199143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2" name="平行四边形 21"/>
          <p:cNvSpPr/>
          <p:nvPr>
            <p:custDataLst>
              <p:tags r:id="rId6"/>
            </p:custDataLst>
          </p:nvPr>
        </p:nvSpPr>
        <p:spPr>
          <a:xfrm>
            <a:off x="4806785" y="618555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38" name="组合 37"/>
          <p:cNvGrpSpPr/>
          <p:nvPr/>
        </p:nvGrpSpPr>
        <p:grpSpPr>
          <a:xfrm>
            <a:off x="323215" y="2113915"/>
            <a:ext cx="5972175" cy="624840"/>
            <a:chOff x="475" y="3747"/>
            <a:chExt cx="9405" cy="984"/>
          </a:xfrm>
        </p:grpSpPr>
        <p:sp>
          <p:nvSpPr>
            <p:cNvPr id="147" name="文本框 146"/>
            <p:cNvSpPr txBox="1"/>
            <p:nvPr>
              <p:custDataLst>
                <p:tags r:id="rId7"/>
              </p:custDataLst>
            </p:nvPr>
          </p:nvSpPr>
          <p:spPr>
            <a:xfrm>
              <a:off x="475" y="3747"/>
              <a:ext cx="8191"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Dali , Yunnan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a:t>
              </a:r>
              <a:r>
                <a:rPr lang="en-US" altLang="zh-CN" sz="1200" b="1">
                  <a:solidFill>
                    <a:srgbClr val="595959"/>
                  </a:solidFill>
                  <a:uFillTx/>
                  <a:latin typeface="Arial" panose="020B0604020202020204" pitchFamily="34" charset="0"/>
                  <a:sym typeface="微软雅黑" panose="020B0503020204020204" pitchFamily="34" charset="-122"/>
                </a:rPr>
                <a:t> </a:t>
              </a:r>
              <a:r>
                <a:rPr lang="en-US" altLang="zh-CN" sz="1200">
                  <a:solidFill>
                    <a:srgbClr val="595959"/>
                  </a:solidFill>
                  <a:uFillTx/>
                  <a:latin typeface="Arial" panose="020B0604020202020204" pitchFamily="34" charset="0"/>
                  <a:sym typeface="微软雅黑" panose="020B0503020204020204" pitchFamily="34" charset="-122"/>
                </a:rPr>
                <a:t>May 2020</a:t>
              </a:r>
              <a:endParaRPr lang="en-US" altLang="zh-CN" sz="1200">
                <a:solidFill>
                  <a:srgbClr val="595959"/>
                </a:solidFill>
                <a:uFillTx/>
                <a:latin typeface="Arial" panose="020B0604020202020204" pitchFamily="34" charset="0"/>
                <a:sym typeface="+mn-ea"/>
              </a:endParaRPr>
            </a:p>
          </p:txBody>
        </p:sp>
        <p:sp>
          <p:nvSpPr>
            <p:cNvPr id="28" name="平行四边形 27"/>
            <p:cNvSpPr/>
            <p:nvPr>
              <p:custDataLst>
                <p:tags r:id="rId8"/>
              </p:custDataLst>
            </p:nvPr>
          </p:nvSpPr>
          <p:spPr>
            <a:xfrm>
              <a:off x="7201" y="4291"/>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39" name="组合 38"/>
          <p:cNvGrpSpPr/>
          <p:nvPr/>
        </p:nvGrpSpPr>
        <p:grpSpPr>
          <a:xfrm>
            <a:off x="323215" y="3091180"/>
            <a:ext cx="5972175" cy="592455"/>
            <a:chOff x="475" y="3521"/>
            <a:chExt cx="9405" cy="933"/>
          </a:xfrm>
        </p:grpSpPr>
        <p:sp>
          <p:nvSpPr>
            <p:cNvPr id="44" name="文本框 43"/>
            <p:cNvSpPr txBox="1"/>
            <p:nvPr>
              <p:custDataLst>
                <p:tags r:id="rId9"/>
              </p:custDataLst>
            </p:nvPr>
          </p:nvSpPr>
          <p:spPr>
            <a:xfrm>
              <a:off x="475" y="3521"/>
              <a:ext cx="8731" cy="933"/>
            </a:xfrm>
            <a:prstGeom prst="rect">
              <a:avLst/>
            </a:prstGeom>
            <a:noFill/>
          </p:spPr>
          <p:txBody>
            <a:bodyPr wrap="square" rtlCol="0">
              <a:noAutofit/>
            </a:bodyPr>
            <a:lstStyle/>
            <a:p>
              <a:pPr algn="l">
                <a:lnSpc>
                  <a:spcPct val="150000"/>
                </a:lnSpc>
              </a:pPr>
              <a:r>
                <a:rPr lang="en-US" altLang="zh-CN" sz="1200" b="1">
                  <a:solidFill>
                    <a:srgbClr val="595959"/>
                  </a:solidFill>
                  <a:uFillTx/>
                  <a:latin typeface="Arial" panose="020B0604020202020204" pitchFamily="34" charset="0"/>
                  <a:sym typeface="+mn-ea"/>
                </a:rPr>
                <a:t>PV system: </a:t>
              </a:r>
              <a:r>
                <a:rPr lang="en-US" altLang="zh-CN" sz="1200">
                  <a:solidFill>
                    <a:srgbClr val="595959"/>
                  </a:solidFill>
                  <a:uFillTx/>
                  <a:latin typeface="Arial" panose="020B0604020202020204" pitchFamily="34" charset="0"/>
                  <a:sym typeface="+mn-ea"/>
                </a:rPr>
                <a:t>1MW      </a:t>
              </a:r>
              <a:r>
                <a:rPr lang="en-US" altLang="zh-CN" sz="1200" b="1">
                  <a:solidFill>
                    <a:srgbClr val="595959"/>
                  </a:solidFill>
                  <a:uFillTx/>
                  <a:latin typeface="Arial" panose="020B0604020202020204" pitchFamily="34" charset="0"/>
                  <a:sym typeface="+mn-ea"/>
                </a:rPr>
                <a:t> Energy  storage system: </a:t>
              </a:r>
              <a:r>
                <a:rPr lang="en-US" altLang="zh-CN" sz="1200">
                  <a:solidFill>
                    <a:srgbClr val="595959"/>
                  </a:solidFill>
                  <a:uFillTx/>
                  <a:latin typeface="Arial" panose="020B0604020202020204" pitchFamily="34" charset="0"/>
                  <a:sym typeface="+mn-ea"/>
                </a:rPr>
                <a:t>200kW/450kWh</a:t>
              </a:r>
              <a:endParaRPr lang="en-US" altLang="zh-CN" sz="1200">
                <a:solidFill>
                  <a:srgbClr val="595959"/>
                </a:solidFill>
                <a:uFillTx/>
                <a:latin typeface="Arial" panose="020B0604020202020204" pitchFamily="34" charset="0"/>
                <a:sym typeface="+mn-ea"/>
              </a:endParaRPr>
            </a:p>
            <a:p>
              <a:pPr algn="l">
                <a:lnSpc>
                  <a:spcPct val="150000"/>
                </a:lnSpc>
              </a:pPr>
              <a:endParaRPr lang="en-US" altLang="zh-CN" sz="1600" dirty="0">
                <a:solidFill>
                  <a:schemeClr val="tx1">
                    <a:lumMod val="65000"/>
                    <a:lumOff val="35000"/>
                  </a:schemeClr>
                </a:solidFill>
                <a:uFillTx/>
                <a:latin typeface="Arial" panose="020B0604020202020204" pitchFamily="34" charset="0"/>
                <a:sym typeface="+mn-ea"/>
              </a:endParaRPr>
            </a:p>
          </p:txBody>
        </p:sp>
        <p:sp>
          <p:nvSpPr>
            <p:cNvPr id="45" name="平行四边形 44"/>
            <p:cNvSpPr/>
            <p:nvPr>
              <p:custDataLst>
                <p:tags r:id="rId10"/>
              </p:custDataLst>
            </p:nvPr>
          </p:nvSpPr>
          <p:spPr>
            <a:xfrm>
              <a:off x="7518" y="3975"/>
              <a:ext cx="2362"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50178" name="Picture 2" descr="图片"/>
          <p:cNvPicPr>
            <a:picLocks noChangeAspect="1" noChangeArrowheads="1"/>
          </p:cNvPicPr>
          <p:nvPr>
            <p:custDataLst>
              <p:tags r:id="rId11"/>
            </p:custDataLst>
          </p:nvPr>
        </p:nvPicPr>
        <p:blipFill rotWithShape="1">
          <a:blip r:embed="rId12"/>
          <a:srcRect/>
          <a:stretch>
            <a:fillRect/>
          </a:stretch>
        </p:blipFill>
        <p:spPr bwMode="auto">
          <a:xfrm>
            <a:off x="7391986" y="1412822"/>
            <a:ext cx="3634290" cy="2033955"/>
          </a:xfrm>
          <a:prstGeom prst="rect">
            <a:avLst/>
          </a:prstGeom>
          <a:noFill/>
          <a:extLst>
            <a:ext uri="{909E8E84-426E-40DD-AFC4-6F175D3DCCD1}">
              <a14:hiddenFill xmlns:a14="http://schemas.microsoft.com/office/drawing/2010/main">
                <a:solidFill>
                  <a:srgbClr val="FFFFFF"/>
                </a:solidFill>
              </a14:hiddenFill>
            </a:ext>
          </a:extLst>
        </p:spPr>
      </p:pic>
      <p:pic>
        <p:nvPicPr>
          <p:cNvPr id="19" name="图片 18" descr="20200604154029"/>
          <p:cNvPicPr>
            <a:picLocks noChangeAspect="1"/>
          </p:cNvPicPr>
          <p:nvPr>
            <p:custDataLst>
              <p:tags r:id="rId13"/>
            </p:custDataLst>
          </p:nvPr>
        </p:nvPicPr>
        <p:blipFill>
          <a:blip r:embed="rId14"/>
          <a:stretch>
            <a:fillRect/>
          </a:stretch>
        </p:blipFill>
        <p:spPr>
          <a:xfrm>
            <a:off x="7392035" y="3644900"/>
            <a:ext cx="3645535" cy="2132965"/>
          </a:xfrm>
          <a:prstGeom prst="rect">
            <a:avLst/>
          </a:prstGeom>
        </p:spPr>
      </p:pic>
      <p:grpSp>
        <p:nvGrpSpPr>
          <p:cNvPr id="33" name="组合 32"/>
          <p:cNvGrpSpPr/>
          <p:nvPr/>
        </p:nvGrpSpPr>
        <p:grpSpPr>
          <a:xfrm>
            <a:off x="128270" y="1795145"/>
            <a:ext cx="4164330" cy="466725"/>
            <a:chOff x="188" y="2847"/>
            <a:chExt cx="6558" cy="735"/>
          </a:xfrm>
        </p:grpSpPr>
        <p:sp>
          <p:nvSpPr>
            <p:cNvPr id="30" name="任意多边形 29"/>
            <p:cNvSpPr/>
            <p:nvPr>
              <p:custDataLst>
                <p:tags r:id="rId15"/>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1" name="任意多边形 30"/>
            <p:cNvSpPr/>
            <p:nvPr>
              <p:custDataLst>
                <p:tags r:id="rId16"/>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2" name="文本框 31"/>
            <p:cNvSpPr txBox="1"/>
            <p:nvPr>
              <p:custDataLst>
                <p:tags r:id="rId17"/>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4" name="组合 33"/>
          <p:cNvGrpSpPr/>
          <p:nvPr/>
        </p:nvGrpSpPr>
        <p:grpSpPr>
          <a:xfrm>
            <a:off x="344805" y="2656840"/>
            <a:ext cx="3950335" cy="452120"/>
            <a:chOff x="546" y="4238"/>
            <a:chExt cx="6221" cy="712"/>
          </a:xfrm>
        </p:grpSpPr>
        <p:sp>
          <p:nvSpPr>
            <p:cNvPr id="48" name="任意多边形 47"/>
            <p:cNvSpPr/>
            <p:nvPr>
              <p:custDataLst>
                <p:tags r:id="rId18"/>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9" name="任意多边形 48"/>
            <p:cNvSpPr/>
            <p:nvPr>
              <p:custDataLst>
                <p:tags r:id="rId19"/>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0" name="文本框 49"/>
            <p:cNvSpPr txBox="1"/>
            <p:nvPr>
              <p:custDataLst>
                <p:tags r:id="rId20"/>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52" name="组合 51"/>
          <p:cNvGrpSpPr/>
          <p:nvPr/>
        </p:nvGrpSpPr>
        <p:grpSpPr>
          <a:xfrm>
            <a:off x="323215" y="3566160"/>
            <a:ext cx="4029710" cy="688975"/>
            <a:chOff x="460" y="5967"/>
            <a:chExt cx="6346" cy="1085"/>
          </a:xfrm>
        </p:grpSpPr>
        <p:grpSp>
          <p:nvGrpSpPr>
            <p:cNvPr id="51" name="组合 50"/>
            <p:cNvGrpSpPr/>
            <p:nvPr/>
          </p:nvGrpSpPr>
          <p:grpSpPr>
            <a:xfrm>
              <a:off x="460" y="5967"/>
              <a:ext cx="6346" cy="761"/>
              <a:chOff x="460" y="5967"/>
              <a:chExt cx="6346" cy="761"/>
            </a:xfrm>
          </p:grpSpPr>
          <p:sp>
            <p:nvSpPr>
              <p:cNvPr id="4" name="文本框 3"/>
              <p:cNvSpPr txBox="1"/>
              <p:nvPr>
                <p:custDataLst>
                  <p:tags r:id="rId21"/>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5" name="任意多边形 34"/>
              <p:cNvSpPr/>
              <p:nvPr>
                <p:custDataLst>
                  <p:tags r:id="rId22"/>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6" name="任意多边形 35"/>
              <p:cNvSpPr/>
              <p:nvPr>
                <p:custDataLst>
                  <p:tags r:id="rId23"/>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47" name="文本框 46"/>
            <p:cNvSpPr txBox="1"/>
            <p:nvPr>
              <p:custDataLst>
                <p:tags r:id="rId24"/>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8" name="组合 7"/>
          <p:cNvGrpSpPr/>
          <p:nvPr/>
        </p:nvGrpSpPr>
        <p:grpSpPr>
          <a:xfrm>
            <a:off x="119380" y="223520"/>
            <a:ext cx="11882120" cy="661035"/>
            <a:chOff x="188" y="352"/>
            <a:chExt cx="18712" cy="1041"/>
          </a:xfrm>
        </p:grpSpPr>
        <p:grpSp>
          <p:nvGrpSpPr>
            <p:cNvPr id="11" name="组合 10"/>
            <p:cNvGrpSpPr/>
            <p:nvPr/>
          </p:nvGrpSpPr>
          <p:grpSpPr>
            <a:xfrm>
              <a:off x="188" y="352"/>
              <a:ext cx="3708" cy="975"/>
              <a:chOff x="6912" y="9145"/>
              <a:chExt cx="3708" cy="975"/>
            </a:xfrm>
          </p:grpSpPr>
          <p:sp>
            <p:nvSpPr>
              <p:cNvPr id="16" name="文本框 15"/>
              <p:cNvSpPr txBox="1"/>
              <p:nvPr>
                <p:custDataLst>
                  <p:tags r:id="rId25"/>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25" name="文本框 24"/>
              <p:cNvSpPr txBox="1"/>
              <p:nvPr>
                <p:custDataLst>
                  <p:tags r:id="rId26"/>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26" name="组合 25"/>
            <p:cNvGrpSpPr/>
            <p:nvPr/>
          </p:nvGrpSpPr>
          <p:grpSpPr>
            <a:xfrm>
              <a:off x="3987" y="415"/>
              <a:ext cx="4520" cy="975"/>
              <a:chOff x="6855" y="9159"/>
              <a:chExt cx="4520" cy="975"/>
            </a:xfrm>
          </p:grpSpPr>
          <p:sp>
            <p:nvSpPr>
              <p:cNvPr id="27" name="文本框 26"/>
              <p:cNvSpPr txBox="1"/>
              <p:nvPr>
                <p:custDataLst>
                  <p:tags r:id="rId27"/>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37" name="文本框 36"/>
              <p:cNvSpPr txBox="1"/>
              <p:nvPr>
                <p:custDataLst>
                  <p:tags r:id="rId28"/>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41" name="组合 40"/>
            <p:cNvGrpSpPr/>
            <p:nvPr/>
          </p:nvGrpSpPr>
          <p:grpSpPr>
            <a:xfrm>
              <a:off x="8394" y="409"/>
              <a:ext cx="4685" cy="975"/>
              <a:chOff x="6269" y="9136"/>
              <a:chExt cx="4685" cy="975"/>
            </a:xfrm>
          </p:grpSpPr>
          <p:sp>
            <p:nvSpPr>
              <p:cNvPr id="42" name="文本框 41"/>
              <p:cNvSpPr txBox="1"/>
              <p:nvPr>
                <p:custDataLst>
                  <p:tags r:id="rId29"/>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43" name="文本框 42"/>
              <p:cNvSpPr txBox="1"/>
              <p:nvPr>
                <p:custDataLst>
                  <p:tags r:id="rId30"/>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46" name="组合 45"/>
            <p:cNvGrpSpPr/>
            <p:nvPr/>
          </p:nvGrpSpPr>
          <p:grpSpPr>
            <a:xfrm>
              <a:off x="12912" y="418"/>
              <a:ext cx="5988" cy="975"/>
              <a:chOff x="11726" y="9211"/>
              <a:chExt cx="5988" cy="975"/>
            </a:xfrm>
          </p:grpSpPr>
          <p:sp>
            <p:nvSpPr>
              <p:cNvPr id="53" name="文本框 52"/>
              <p:cNvSpPr txBox="1"/>
              <p:nvPr>
                <p:custDataLst>
                  <p:tags r:id="rId31"/>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54" name="文本框 53"/>
              <p:cNvSpPr txBox="1"/>
              <p:nvPr>
                <p:custDataLst>
                  <p:tags r:id="rId32"/>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5330031" y="6554470"/>
            <a:ext cx="1531938" cy="152400"/>
          </a:xfrm>
        </p:spPr>
        <p:txBody>
          <a:bodyPr/>
          <a:lstStyle/>
          <a:p>
            <a:pPr>
              <a:defRPr/>
            </a:pPr>
            <a:fld id="{21D37D8B-8752-4863-8EA0-2F8E3052D675}" type="slidenum">
              <a:rPr lang="zh-CN" altLang="en-US" smtClean="0"/>
            </a:fld>
            <a:endParaRPr lang="zh-CN" altLang="en-US" dirty="0"/>
          </a:p>
        </p:txBody>
      </p:sp>
      <p:sp>
        <p:nvSpPr>
          <p:cNvPr id="33" name="Rectangle 2"/>
          <p:cNvSpPr>
            <a:spLocks noChangeArrowheads="1"/>
          </p:cNvSpPr>
          <p:nvPr/>
        </p:nvSpPr>
        <p:spPr bwMode="auto">
          <a:xfrm flipV="1">
            <a:off x="14379289" y="700660"/>
            <a:ext cx="31947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28" name="圆角矩形 27"/>
          <p:cNvSpPr/>
          <p:nvPr>
            <p:custDataLst>
              <p:tags r:id="rId1"/>
            </p:custDataLst>
          </p:nvPr>
        </p:nvSpPr>
        <p:spPr>
          <a:xfrm>
            <a:off x="347980" y="204660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4" name="圆角矩形 33"/>
          <p:cNvSpPr/>
          <p:nvPr>
            <p:custDataLst>
              <p:tags r:id="rId2"/>
            </p:custDataLst>
          </p:nvPr>
        </p:nvSpPr>
        <p:spPr>
          <a:xfrm>
            <a:off x="398145" y="4227195"/>
            <a:ext cx="5759450" cy="211645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200">
                <a:solidFill>
                  <a:srgbClr val="000000"/>
                </a:solidFill>
                <a:latin typeface="Arial" panose="020B0604020202020204" pitchFamily="34" charset="0"/>
                <a:cs typeface="Arial" panose="020B0604020202020204" pitchFamily="34" charset="0"/>
                <a:sym typeface="+mn-ea"/>
              </a:rPr>
              <a:t>Through MGCC strategy control, VSG mode is used for grid structured inverter to realize friendly cooperation between inverter and diesel generator system and seamless switching capability of parallel and off grid mode, so as to ensure high reliability and active power grid support capability of the Owner under different complex working conditions, and ensure reliable concealment performance of equipment with low noise and low heating performance</a:t>
            </a:r>
            <a:r>
              <a:rPr lang="en-US" altLang="et-EE" sz="1200">
                <a:solidFill>
                  <a:srgbClr val="000000"/>
                </a:solidFill>
                <a:latin typeface="Arial" panose="020B0604020202020204" pitchFamily="34" charset="0"/>
                <a:cs typeface="Arial" panose="020B0604020202020204" pitchFamily="34" charset="0"/>
                <a:sym typeface="+mn-ea"/>
              </a:rPr>
              <a:t>.</a:t>
            </a:r>
            <a:endParaRPr lang="en-US" altLang="et-EE" sz="1200">
              <a:solidFill>
                <a:srgbClr val="000000"/>
              </a:solidFill>
              <a:latin typeface="Arial" panose="020B0604020202020204" pitchFamily="34" charset="0"/>
              <a:cs typeface="Arial" panose="020B0604020202020204" pitchFamily="34" charset="0"/>
              <a:sym typeface="+mn-ea"/>
            </a:endParaRPr>
          </a:p>
        </p:txBody>
      </p:sp>
      <p:sp>
        <p:nvSpPr>
          <p:cNvPr id="35" name="任意多边形 34"/>
          <p:cNvSpPr/>
          <p:nvPr>
            <p:custDataLst>
              <p:tags r:id="rId3"/>
            </p:custDataLst>
          </p:nvPr>
        </p:nvSpPr>
        <p:spPr>
          <a:xfrm>
            <a:off x="808355" y="3782060"/>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6" name="任意多边形 35"/>
          <p:cNvSpPr/>
          <p:nvPr>
            <p:custDataLst>
              <p:tags r:id="rId4"/>
            </p:custDataLst>
          </p:nvPr>
        </p:nvSpPr>
        <p:spPr>
          <a:xfrm>
            <a:off x="407035" y="380365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文本框 36"/>
          <p:cNvSpPr txBox="1"/>
          <p:nvPr>
            <p:custDataLst>
              <p:tags r:id="rId5"/>
            </p:custDataLst>
          </p:nvPr>
        </p:nvSpPr>
        <p:spPr>
          <a:xfrm>
            <a:off x="332740" y="3853815"/>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8" name="平行四边形 37"/>
          <p:cNvSpPr/>
          <p:nvPr>
            <p:custDataLst>
              <p:tags r:id="rId6"/>
            </p:custDataLst>
          </p:nvPr>
        </p:nvSpPr>
        <p:spPr>
          <a:xfrm>
            <a:off x="4871720" y="6311265"/>
            <a:ext cx="146748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42" name="组合 41"/>
          <p:cNvGrpSpPr/>
          <p:nvPr/>
        </p:nvGrpSpPr>
        <p:grpSpPr>
          <a:xfrm>
            <a:off x="335280" y="2540000"/>
            <a:ext cx="6062904" cy="1259669"/>
            <a:chOff x="468" y="3072"/>
            <a:chExt cx="9497" cy="2008"/>
          </a:xfrm>
        </p:grpSpPr>
        <p:sp>
          <p:nvSpPr>
            <p:cNvPr id="48" name="任意多边形 47"/>
            <p:cNvSpPr/>
            <p:nvPr>
              <p:custDataLst>
                <p:tags r:id="rId7"/>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9" name="任意多边形 48"/>
            <p:cNvSpPr/>
            <p:nvPr>
              <p:custDataLst>
                <p:tags r:id="rId8"/>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0" name="文本框 49"/>
            <p:cNvSpPr txBox="1"/>
            <p:nvPr>
              <p:custDataLst>
                <p:tags r:id="rId9"/>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1" name="文本框 50"/>
            <p:cNvSpPr txBox="1"/>
            <p:nvPr>
              <p:custDataLst>
                <p:tags r:id="rId10"/>
              </p:custDataLst>
            </p:nvPr>
          </p:nvSpPr>
          <p:spPr>
            <a:xfrm>
              <a:off x="468" y="3745"/>
              <a:ext cx="9497" cy="933"/>
            </a:xfrm>
            <a:prstGeom prst="rect">
              <a:avLst/>
            </a:prstGeom>
            <a:noFill/>
          </p:spPr>
          <p:txBody>
            <a:bodyPr wrap="square" rtlCol="0">
              <a:noAutofit/>
            </a:bodyPr>
            <a:lstStyle/>
            <a:p>
              <a:pPr marL="0" indent="0" algn="l" fontAlgn="auto" latinLnBrk="0">
                <a:lnSpc>
                  <a:spcPct val="150000"/>
                </a:lnSpc>
                <a:spcAft>
                  <a:spcPts val="0"/>
                </a:spcAft>
              </a:pPr>
              <a:r>
                <a:rPr lang="en-US" altLang="zh-CN" sz="1200" b="1">
                  <a:solidFill>
                    <a:srgbClr val="595959"/>
                  </a:solidFill>
                  <a:uFillTx/>
                </a:rPr>
                <a:t>Energy storage system</a:t>
              </a:r>
              <a:r>
                <a:rPr lang="en-US" altLang="zh-CN" sz="1200">
                  <a:solidFill>
                    <a:srgbClr val="595959"/>
                  </a:solidFill>
                  <a:uFillTx/>
                </a:rPr>
                <a:t>: ≥ 200kWh</a:t>
              </a:r>
              <a:endParaRPr lang="en-US" altLang="zh-CN" sz="1200">
                <a:solidFill>
                  <a:srgbClr val="595959"/>
                </a:solidFill>
                <a:uFillTx/>
              </a:endParaRPr>
            </a:p>
            <a:p>
              <a:pPr marL="0" indent="0" algn="l" fontAlgn="auto" latinLnBrk="0">
                <a:lnSpc>
                  <a:spcPct val="150000"/>
                </a:lnSpc>
                <a:spcAft>
                  <a:spcPts val="0"/>
                </a:spcAft>
              </a:pPr>
              <a:r>
                <a:rPr lang="en-US" altLang="zh-CN" sz="1200" b="1">
                  <a:solidFill>
                    <a:srgbClr val="595959"/>
                  </a:solidFill>
                  <a:uFillTx/>
                  <a:sym typeface="+mn-ea"/>
                </a:rPr>
                <a:t>Diesel generator power</a:t>
              </a:r>
              <a:r>
                <a:rPr lang="en-US" altLang="zh-CN" sz="1200">
                  <a:solidFill>
                    <a:srgbClr val="595959"/>
                  </a:solidFill>
                  <a:uFillTx/>
                  <a:sym typeface="+mn-ea"/>
                </a:rPr>
                <a:t>: ≥ 80kW</a:t>
              </a:r>
              <a:endParaRPr lang="en-US" altLang="zh-CN" sz="1200">
                <a:solidFill>
                  <a:srgbClr val="595959"/>
                </a:solidFill>
                <a:uFillTx/>
                <a:sym typeface="+mn-ea"/>
              </a:endParaRPr>
            </a:p>
          </p:txBody>
        </p:sp>
        <p:sp>
          <p:nvSpPr>
            <p:cNvPr id="52" name="平行四边形 51"/>
            <p:cNvSpPr/>
            <p:nvPr>
              <p:custDataLst>
                <p:tags r:id="rId11"/>
              </p:custDataLst>
            </p:nvPr>
          </p:nvSpPr>
          <p:spPr>
            <a:xfrm>
              <a:off x="7158" y="4640"/>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53" name="标题 6"/>
          <p:cNvSpPr/>
          <p:nvPr>
            <p:custDataLst>
              <p:tags r:id="rId12"/>
            </p:custDataLst>
          </p:nvPr>
        </p:nvSpPr>
        <p:spPr>
          <a:xfrm>
            <a:off x="305435" y="1076960"/>
            <a:ext cx="59448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buNone/>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FuJian military Microgrid</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nvGrpSpPr>
          <p:cNvPr id="100" name="组合 99"/>
          <p:cNvGrpSpPr/>
          <p:nvPr/>
        </p:nvGrpSpPr>
        <p:grpSpPr>
          <a:xfrm>
            <a:off x="119380" y="1656715"/>
            <a:ext cx="6615430" cy="1036320"/>
            <a:chOff x="115" y="3072"/>
            <a:chExt cx="10418" cy="1632"/>
          </a:xfrm>
        </p:grpSpPr>
        <p:sp>
          <p:nvSpPr>
            <p:cNvPr id="101" name="任意多边形 100"/>
            <p:cNvSpPr/>
            <p:nvPr>
              <p:custDataLst>
                <p:tags r:id="rId1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2" name="任意多边形 101"/>
            <p:cNvSpPr/>
            <p:nvPr>
              <p:custDataLst>
                <p:tags r:id="rId14"/>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3" name="文本框 102"/>
            <p:cNvSpPr txBox="1"/>
            <p:nvPr>
              <p:custDataLst>
                <p:tags r:id="rId15"/>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4" name="文本框 103"/>
            <p:cNvSpPr txBox="1"/>
            <p:nvPr>
              <p:custDataLst>
                <p:tags r:id="rId16"/>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Fujian, China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Jan. 2024</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5" name="平行四边形 104"/>
            <p:cNvSpPr/>
            <p:nvPr>
              <p:custDataLst>
                <p:tags r:id="rId17"/>
              </p:custDataLst>
            </p:nvPr>
          </p:nvSpPr>
          <p:spPr>
            <a:xfrm>
              <a:off x="7201" y="4264"/>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4" name="组合 3"/>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12" name="文本框 11"/>
              <p:cNvSpPr txBox="1"/>
              <p:nvPr>
                <p:custDataLst>
                  <p:tags r:id="rId18"/>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3" name="文本框 12"/>
              <p:cNvSpPr txBox="1"/>
              <p:nvPr>
                <p:custDataLst>
                  <p:tags r:id="rId19"/>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4" name="组合 13"/>
            <p:cNvGrpSpPr/>
            <p:nvPr/>
          </p:nvGrpSpPr>
          <p:grpSpPr>
            <a:xfrm>
              <a:off x="3987" y="415"/>
              <a:ext cx="4520" cy="975"/>
              <a:chOff x="6855" y="9159"/>
              <a:chExt cx="4520" cy="975"/>
            </a:xfrm>
          </p:grpSpPr>
          <p:sp>
            <p:nvSpPr>
              <p:cNvPr id="15" name="文本框 14"/>
              <p:cNvSpPr txBox="1"/>
              <p:nvPr>
                <p:custDataLst>
                  <p:tags r:id="rId20"/>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16" name="文本框 15"/>
              <p:cNvSpPr txBox="1"/>
              <p:nvPr>
                <p:custDataLst>
                  <p:tags r:id="rId21"/>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18" name="组合 17"/>
            <p:cNvGrpSpPr/>
            <p:nvPr/>
          </p:nvGrpSpPr>
          <p:grpSpPr>
            <a:xfrm>
              <a:off x="8394" y="409"/>
              <a:ext cx="4685" cy="975"/>
              <a:chOff x="6269" y="9136"/>
              <a:chExt cx="4685" cy="975"/>
            </a:xfrm>
          </p:grpSpPr>
          <p:sp>
            <p:nvSpPr>
              <p:cNvPr id="19" name="文本框 18"/>
              <p:cNvSpPr txBox="1"/>
              <p:nvPr>
                <p:custDataLst>
                  <p:tags r:id="rId22"/>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21" name="文本框 20"/>
              <p:cNvSpPr txBox="1"/>
              <p:nvPr>
                <p:custDataLst>
                  <p:tags r:id="rId23"/>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22" name="组合 21"/>
            <p:cNvGrpSpPr/>
            <p:nvPr/>
          </p:nvGrpSpPr>
          <p:grpSpPr>
            <a:xfrm>
              <a:off x="12912" y="418"/>
              <a:ext cx="5988" cy="975"/>
              <a:chOff x="11726" y="9211"/>
              <a:chExt cx="5988" cy="975"/>
            </a:xfrm>
          </p:grpSpPr>
          <p:sp>
            <p:nvSpPr>
              <p:cNvPr id="27" name="文本框 26"/>
              <p:cNvSpPr txBox="1"/>
              <p:nvPr>
                <p:custDataLst>
                  <p:tags r:id="rId24"/>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9" name="文本框 28"/>
              <p:cNvSpPr txBox="1"/>
              <p:nvPr>
                <p:custDataLst>
                  <p:tags r:id="rId25"/>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pic>
        <p:nvPicPr>
          <p:cNvPr id="2" name="图片 1"/>
          <p:cNvPicPr>
            <a:picLocks noChangeAspect="1"/>
          </p:cNvPicPr>
          <p:nvPr/>
        </p:nvPicPr>
        <p:blipFill>
          <a:blip r:embed="rId26"/>
          <a:stretch>
            <a:fillRect/>
          </a:stretch>
        </p:blipFill>
        <p:spPr>
          <a:xfrm>
            <a:off x="6456045" y="1557020"/>
            <a:ext cx="5342890" cy="391604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5330031" y="6554470"/>
            <a:ext cx="1531938" cy="152400"/>
          </a:xfrm>
        </p:spPr>
        <p:txBody>
          <a:bodyPr/>
          <a:lstStyle/>
          <a:p>
            <a:pPr>
              <a:defRPr/>
            </a:pPr>
            <a:fld id="{21D37D8B-8752-4863-8EA0-2F8E3052D675}" type="slidenum">
              <a:rPr lang="zh-CN" altLang="en-US" smtClean="0"/>
            </a:fld>
            <a:endParaRPr lang="zh-CN" altLang="en-US" dirty="0"/>
          </a:p>
        </p:txBody>
      </p:sp>
      <p:sp>
        <p:nvSpPr>
          <p:cNvPr id="33" name="Rectangle 2"/>
          <p:cNvSpPr>
            <a:spLocks noChangeArrowheads="1"/>
          </p:cNvSpPr>
          <p:nvPr/>
        </p:nvSpPr>
        <p:spPr bwMode="auto">
          <a:xfrm flipV="1">
            <a:off x="14379289" y="700660"/>
            <a:ext cx="31947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sp>
        <p:nvSpPr>
          <p:cNvPr id="28" name="圆角矩形 27"/>
          <p:cNvSpPr/>
          <p:nvPr>
            <p:custDataLst>
              <p:tags r:id="rId1"/>
            </p:custDataLst>
          </p:nvPr>
        </p:nvSpPr>
        <p:spPr>
          <a:xfrm>
            <a:off x="347980" y="204660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4" name="圆角矩形 33"/>
          <p:cNvSpPr/>
          <p:nvPr>
            <p:custDataLst>
              <p:tags r:id="rId2"/>
            </p:custDataLst>
          </p:nvPr>
        </p:nvSpPr>
        <p:spPr>
          <a:xfrm>
            <a:off x="398145" y="4227195"/>
            <a:ext cx="5759450" cy="211645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200">
                <a:solidFill>
                  <a:srgbClr val="000000"/>
                </a:solidFill>
                <a:latin typeface="Arial" panose="020B0604020202020204" pitchFamily="34" charset="0"/>
                <a:cs typeface="Arial" panose="020B0604020202020204" pitchFamily="34" charset="0"/>
                <a:sym typeface="+mn-ea"/>
              </a:rPr>
              <a:t>Through MGCC strategy control, VSG mode is used for grid structured inverter to realize friendly cooperation between inverter and diesel generator system and seamless switching capability of parallel and off grid mode, so as to ensure high reliability and active power grid support capability of the Owner under different complex working conditions, and ensure reliable concealment performance of equipment with low noise and low heating performance</a:t>
            </a:r>
            <a:r>
              <a:rPr lang="en-US" altLang="et-EE" sz="1200">
                <a:solidFill>
                  <a:srgbClr val="000000"/>
                </a:solidFill>
                <a:latin typeface="Arial" panose="020B0604020202020204" pitchFamily="34" charset="0"/>
                <a:cs typeface="Arial" panose="020B0604020202020204" pitchFamily="34" charset="0"/>
                <a:sym typeface="+mn-ea"/>
              </a:rPr>
              <a:t>.</a:t>
            </a:r>
            <a:endParaRPr lang="en-US" altLang="et-EE" sz="1200">
              <a:solidFill>
                <a:srgbClr val="000000"/>
              </a:solidFill>
              <a:latin typeface="Arial" panose="020B0604020202020204" pitchFamily="34" charset="0"/>
              <a:cs typeface="Arial" panose="020B0604020202020204" pitchFamily="34" charset="0"/>
              <a:sym typeface="+mn-ea"/>
            </a:endParaRPr>
          </a:p>
        </p:txBody>
      </p:sp>
      <p:sp>
        <p:nvSpPr>
          <p:cNvPr id="35" name="任意多边形 34"/>
          <p:cNvSpPr/>
          <p:nvPr>
            <p:custDataLst>
              <p:tags r:id="rId3"/>
            </p:custDataLst>
          </p:nvPr>
        </p:nvSpPr>
        <p:spPr>
          <a:xfrm>
            <a:off x="808355" y="3782060"/>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6" name="任意多边形 35"/>
          <p:cNvSpPr/>
          <p:nvPr>
            <p:custDataLst>
              <p:tags r:id="rId4"/>
            </p:custDataLst>
          </p:nvPr>
        </p:nvSpPr>
        <p:spPr>
          <a:xfrm>
            <a:off x="407035" y="380365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文本框 36"/>
          <p:cNvSpPr txBox="1"/>
          <p:nvPr>
            <p:custDataLst>
              <p:tags r:id="rId5"/>
            </p:custDataLst>
          </p:nvPr>
        </p:nvSpPr>
        <p:spPr>
          <a:xfrm>
            <a:off x="332740" y="3853815"/>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8" name="平行四边形 37"/>
          <p:cNvSpPr/>
          <p:nvPr>
            <p:custDataLst>
              <p:tags r:id="rId6"/>
            </p:custDataLst>
          </p:nvPr>
        </p:nvSpPr>
        <p:spPr>
          <a:xfrm>
            <a:off x="4871720" y="6311265"/>
            <a:ext cx="146748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42" name="组合 41"/>
          <p:cNvGrpSpPr/>
          <p:nvPr/>
        </p:nvGrpSpPr>
        <p:grpSpPr>
          <a:xfrm>
            <a:off x="335280" y="2540000"/>
            <a:ext cx="6062904" cy="1259669"/>
            <a:chOff x="468" y="3072"/>
            <a:chExt cx="9497" cy="2008"/>
          </a:xfrm>
        </p:grpSpPr>
        <p:sp>
          <p:nvSpPr>
            <p:cNvPr id="48" name="任意多边形 47"/>
            <p:cNvSpPr/>
            <p:nvPr>
              <p:custDataLst>
                <p:tags r:id="rId7"/>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9" name="任意多边形 48"/>
            <p:cNvSpPr/>
            <p:nvPr>
              <p:custDataLst>
                <p:tags r:id="rId8"/>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0" name="文本框 49"/>
            <p:cNvSpPr txBox="1"/>
            <p:nvPr>
              <p:custDataLst>
                <p:tags r:id="rId9"/>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1" name="文本框 50"/>
            <p:cNvSpPr txBox="1"/>
            <p:nvPr>
              <p:custDataLst>
                <p:tags r:id="rId10"/>
              </p:custDataLst>
            </p:nvPr>
          </p:nvSpPr>
          <p:spPr>
            <a:xfrm>
              <a:off x="468" y="3745"/>
              <a:ext cx="9497" cy="933"/>
            </a:xfrm>
            <a:prstGeom prst="rect">
              <a:avLst/>
            </a:prstGeom>
            <a:noFill/>
          </p:spPr>
          <p:txBody>
            <a:bodyPr wrap="square" rtlCol="0">
              <a:noAutofit/>
            </a:bodyPr>
            <a:lstStyle/>
            <a:p>
              <a:pPr marL="0" indent="0" algn="l" fontAlgn="auto" latinLnBrk="0">
                <a:lnSpc>
                  <a:spcPct val="150000"/>
                </a:lnSpc>
                <a:spcAft>
                  <a:spcPts val="0"/>
                </a:spcAft>
              </a:pPr>
              <a:r>
                <a:rPr lang="en-US" altLang="zh-CN" sz="1200" b="1">
                  <a:solidFill>
                    <a:srgbClr val="595959"/>
                  </a:solidFill>
                  <a:uFillTx/>
                </a:rPr>
                <a:t>Energy storage system</a:t>
              </a:r>
              <a:r>
                <a:rPr lang="en-US" altLang="zh-CN" sz="1200">
                  <a:solidFill>
                    <a:srgbClr val="595959"/>
                  </a:solidFill>
                  <a:uFillTx/>
                </a:rPr>
                <a:t>: ≥ 200kWh</a:t>
              </a:r>
              <a:endParaRPr lang="en-US" altLang="zh-CN" sz="1200">
                <a:solidFill>
                  <a:srgbClr val="595959"/>
                </a:solidFill>
                <a:uFillTx/>
              </a:endParaRPr>
            </a:p>
            <a:p>
              <a:pPr marL="0" indent="0" algn="l" fontAlgn="auto" latinLnBrk="0">
                <a:lnSpc>
                  <a:spcPct val="150000"/>
                </a:lnSpc>
                <a:spcAft>
                  <a:spcPts val="0"/>
                </a:spcAft>
              </a:pPr>
              <a:r>
                <a:rPr lang="en-US" altLang="zh-CN" sz="1200" b="1">
                  <a:solidFill>
                    <a:srgbClr val="595959"/>
                  </a:solidFill>
                  <a:uFillTx/>
                  <a:sym typeface="+mn-ea"/>
                </a:rPr>
                <a:t>Diesel generator power</a:t>
              </a:r>
              <a:r>
                <a:rPr lang="en-US" altLang="zh-CN" sz="1200">
                  <a:solidFill>
                    <a:srgbClr val="595959"/>
                  </a:solidFill>
                  <a:uFillTx/>
                  <a:sym typeface="+mn-ea"/>
                </a:rPr>
                <a:t>: ≥ 80kW</a:t>
              </a:r>
              <a:endParaRPr lang="en-US" altLang="zh-CN" sz="1200">
                <a:solidFill>
                  <a:srgbClr val="595959"/>
                </a:solidFill>
                <a:uFillTx/>
                <a:sym typeface="+mn-ea"/>
              </a:endParaRPr>
            </a:p>
          </p:txBody>
        </p:sp>
        <p:sp>
          <p:nvSpPr>
            <p:cNvPr id="52" name="平行四边形 51"/>
            <p:cNvSpPr/>
            <p:nvPr>
              <p:custDataLst>
                <p:tags r:id="rId11"/>
              </p:custDataLst>
            </p:nvPr>
          </p:nvSpPr>
          <p:spPr>
            <a:xfrm>
              <a:off x="7158" y="4640"/>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53" name="标题 6"/>
          <p:cNvSpPr/>
          <p:nvPr>
            <p:custDataLst>
              <p:tags r:id="rId12"/>
            </p:custDataLst>
          </p:nvPr>
        </p:nvSpPr>
        <p:spPr>
          <a:xfrm>
            <a:off x="305435" y="1076960"/>
            <a:ext cx="59448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buNone/>
            </a:pPr>
            <a: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FuJian </a:t>
            </a:r>
            <a:r>
              <a:rPr lang="en-US" altLang="zh-CN" sz="2000" spc="0" dirty="0" err="1">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Tunel</a:t>
            </a:r>
            <a: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Microgrid</a:t>
            </a:r>
            <a:endPar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grpSp>
        <p:nvGrpSpPr>
          <p:cNvPr id="100" name="组合 99"/>
          <p:cNvGrpSpPr/>
          <p:nvPr/>
        </p:nvGrpSpPr>
        <p:grpSpPr>
          <a:xfrm>
            <a:off x="119380" y="1656715"/>
            <a:ext cx="6615430" cy="1036320"/>
            <a:chOff x="115" y="3072"/>
            <a:chExt cx="10418" cy="1632"/>
          </a:xfrm>
        </p:grpSpPr>
        <p:sp>
          <p:nvSpPr>
            <p:cNvPr id="101" name="任意多边形 100"/>
            <p:cNvSpPr/>
            <p:nvPr>
              <p:custDataLst>
                <p:tags r:id="rId1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2" name="任意多边形 101"/>
            <p:cNvSpPr/>
            <p:nvPr>
              <p:custDataLst>
                <p:tags r:id="rId14"/>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3" name="文本框 102"/>
            <p:cNvSpPr txBox="1"/>
            <p:nvPr>
              <p:custDataLst>
                <p:tags r:id="rId15"/>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4" name="文本框 103"/>
            <p:cNvSpPr txBox="1"/>
            <p:nvPr>
              <p:custDataLst>
                <p:tags r:id="rId16"/>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Fujian, China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Jan. 2024</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5" name="平行四边形 104"/>
            <p:cNvSpPr/>
            <p:nvPr>
              <p:custDataLst>
                <p:tags r:id="rId17"/>
              </p:custDataLst>
            </p:nvPr>
          </p:nvSpPr>
          <p:spPr>
            <a:xfrm>
              <a:off x="7201" y="4264"/>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4" name="组合 3"/>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12" name="文本框 11"/>
              <p:cNvSpPr txBox="1"/>
              <p:nvPr>
                <p:custDataLst>
                  <p:tags r:id="rId18"/>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3" name="文本框 12"/>
              <p:cNvSpPr txBox="1"/>
              <p:nvPr>
                <p:custDataLst>
                  <p:tags r:id="rId19"/>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4" name="组合 13"/>
            <p:cNvGrpSpPr/>
            <p:nvPr/>
          </p:nvGrpSpPr>
          <p:grpSpPr>
            <a:xfrm>
              <a:off x="3987" y="415"/>
              <a:ext cx="4520" cy="975"/>
              <a:chOff x="6855" y="9159"/>
              <a:chExt cx="4520" cy="975"/>
            </a:xfrm>
          </p:grpSpPr>
          <p:sp>
            <p:nvSpPr>
              <p:cNvPr id="15" name="文本框 14"/>
              <p:cNvSpPr txBox="1"/>
              <p:nvPr>
                <p:custDataLst>
                  <p:tags r:id="rId20"/>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16" name="文本框 15"/>
              <p:cNvSpPr txBox="1"/>
              <p:nvPr>
                <p:custDataLst>
                  <p:tags r:id="rId21"/>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18" name="组合 17"/>
            <p:cNvGrpSpPr/>
            <p:nvPr/>
          </p:nvGrpSpPr>
          <p:grpSpPr>
            <a:xfrm>
              <a:off x="8394" y="409"/>
              <a:ext cx="4685" cy="975"/>
              <a:chOff x="6269" y="9136"/>
              <a:chExt cx="4685" cy="975"/>
            </a:xfrm>
          </p:grpSpPr>
          <p:sp>
            <p:nvSpPr>
              <p:cNvPr id="19" name="文本框 18"/>
              <p:cNvSpPr txBox="1"/>
              <p:nvPr>
                <p:custDataLst>
                  <p:tags r:id="rId22"/>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21" name="文本框 20"/>
              <p:cNvSpPr txBox="1"/>
              <p:nvPr>
                <p:custDataLst>
                  <p:tags r:id="rId23"/>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22" name="组合 21"/>
            <p:cNvGrpSpPr/>
            <p:nvPr/>
          </p:nvGrpSpPr>
          <p:grpSpPr>
            <a:xfrm>
              <a:off x="12912" y="418"/>
              <a:ext cx="5988" cy="975"/>
              <a:chOff x="11726" y="9211"/>
              <a:chExt cx="5988" cy="975"/>
            </a:xfrm>
          </p:grpSpPr>
          <p:sp>
            <p:nvSpPr>
              <p:cNvPr id="27" name="文本框 26"/>
              <p:cNvSpPr txBox="1"/>
              <p:nvPr>
                <p:custDataLst>
                  <p:tags r:id="rId24"/>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9" name="文本框 28"/>
              <p:cNvSpPr txBox="1"/>
              <p:nvPr>
                <p:custDataLst>
                  <p:tags r:id="rId25"/>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pic>
        <p:nvPicPr>
          <p:cNvPr id="26" name="图片 25"/>
          <p:cNvPicPr>
            <a:picLocks noChangeAspect="1"/>
          </p:cNvPicPr>
          <p:nvPr>
            <p:custDataLst>
              <p:tags r:id="rId26"/>
            </p:custDataLst>
          </p:nvPr>
        </p:nvPicPr>
        <p:blipFill>
          <a:blip r:embed="rId27"/>
          <a:srcRect t="21995" b="21995"/>
          <a:stretch>
            <a:fillRect/>
          </a:stretch>
        </p:blipFill>
        <p:spPr>
          <a:xfrm>
            <a:off x="9335568" y="3531945"/>
            <a:ext cx="2529490" cy="1889836"/>
          </a:xfrm>
          <a:prstGeom prst="rect">
            <a:avLst/>
          </a:prstGeom>
        </p:spPr>
      </p:pic>
      <p:pic>
        <p:nvPicPr>
          <p:cNvPr id="5" name="图片 4"/>
          <p:cNvPicPr>
            <a:picLocks noChangeAspect="1"/>
          </p:cNvPicPr>
          <p:nvPr>
            <p:custDataLst>
              <p:tags r:id="rId28"/>
            </p:custDataLst>
          </p:nvPr>
        </p:nvPicPr>
        <p:blipFill>
          <a:blip r:embed="rId29"/>
          <a:srcRect t="216" b="216"/>
          <a:stretch>
            <a:fillRect/>
          </a:stretch>
        </p:blipFill>
        <p:spPr>
          <a:xfrm>
            <a:off x="6748061" y="3531945"/>
            <a:ext cx="2529490" cy="1889836"/>
          </a:xfrm>
          <a:prstGeom prst="rect">
            <a:avLst/>
          </a:prstGeom>
        </p:spPr>
      </p:pic>
      <p:pic>
        <p:nvPicPr>
          <p:cNvPr id="11" name="图片 10"/>
          <p:cNvPicPr>
            <a:picLocks noChangeAspect="1"/>
          </p:cNvPicPr>
          <p:nvPr>
            <p:custDataLst>
              <p:tags r:id="rId30"/>
            </p:custDataLst>
          </p:nvPr>
        </p:nvPicPr>
        <p:blipFill>
          <a:blip r:embed="rId31"/>
          <a:srcRect t="27320" b="16673"/>
          <a:stretch>
            <a:fillRect/>
          </a:stretch>
        </p:blipFill>
        <p:spPr>
          <a:xfrm>
            <a:off x="6747943" y="1583856"/>
            <a:ext cx="2529490" cy="1889836"/>
          </a:xfrm>
          <a:prstGeom prst="rect">
            <a:avLst/>
          </a:prstGeom>
        </p:spPr>
      </p:pic>
      <p:pic>
        <p:nvPicPr>
          <p:cNvPr id="7" name="图片 6"/>
          <p:cNvPicPr>
            <a:picLocks noChangeAspect="1"/>
          </p:cNvPicPr>
          <p:nvPr>
            <p:custDataLst>
              <p:tags r:id="rId32"/>
            </p:custDataLst>
          </p:nvPr>
        </p:nvPicPr>
        <p:blipFill>
          <a:blip r:embed="rId33"/>
          <a:srcRect l="1764" r="1764"/>
          <a:stretch>
            <a:fillRect/>
          </a:stretch>
        </p:blipFill>
        <p:spPr>
          <a:xfrm>
            <a:off x="9335686" y="1583856"/>
            <a:ext cx="2529490" cy="188983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01625" y="1196975"/>
            <a:ext cx="529653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Lianyungang PV-ESS-Charging</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Smart Park</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8" name="文本框 137"/>
          <p:cNvSpPr txBox="1"/>
          <p:nvPr>
            <p:custDataLst>
              <p:tags r:id="rId2"/>
            </p:custDataLst>
          </p:nvPr>
        </p:nvSpPr>
        <p:spPr>
          <a:xfrm>
            <a:off x="59055" y="1974676"/>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15" name="圆角矩形 14"/>
          <p:cNvSpPr/>
          <p:nvPr>
            <p:custDataLst>
              <p:tags r:id="rId3"/>
            </p:custDataLst>
          </p:nvPr>
        </p:nvSpPr>
        <p:spPr>
          <a:xfrm>
            <a:off x="334645" y="2220595"/>
            <a:ext cx="5379720" cy="425450"/>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16" name="圆角矩形 15"/>
          <p:cNvSpPr/>
          <p:nvPr>
            <p:custDataLst>
              <p:tags r:id="rId4"/>
            </p:custDataLst>
          </p:nvPr>
        </p:nvSpPr>
        <p:spPr>
          <a:xfrm>
            <a:off x="334645" y="4605655"/>
            <a:ext cx="5939155" cy="191135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first local PV-ESS-Charging integrated energy project with grid connection/disconnection function.</a:t>
            </a:r>
            <a:endParaRPr lang="et-EE" altLang="zh-CN" sz="1400">
              <a:solidFill>
                <a:srgbClr val="000000"/>
              </a:solidFill>
              <a:latin typeface="Arial" panose="020B0604020202020204" pitchFamily="34" charset="0"/>
              <a:cs typeface="Arial" panose="020B0604020202020204" pitchFamily="34" charset="0"/>
              <a:sym typeface="+mn-ea"/>
            </a:endParaRPr>
          </a:p>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all green power project is finally composed of smart car shed, </a:t>
            </a:r>
            <a:r>
              <a:rPr lang="en-US" altLang="et-EE" sz="1400">
                <a:solidFill>
                  <a:srgbClr val="000000"/>
                </a:solidFill>
                <a:latin typeface="Arial" panose="020B0604020202020204" pitchFamily="34" charset="0"/>
                <a:cs typeface="Arial" panose="020B0604020202020204" pitchFamily="34" charset="0"/>
                <a:sym typeface="+mn-ea"/>
              </a:rPr>
              <a:t>PV</a:t>
            </a:r>
            <a:r>
              <a:rPr lang="et-EE" altLang="zh-CN" sz="1400">
                <a:solidFill>
                  <a:srgbClr val="000000"/>
                </a:solidFill>
                <a:latin typeface="Arial" panose="020B0604020202020204" pitchFamily="34" charset="0"/>
                <a:cs typeface="Arial" panose="020B0604020202020204" pitchFamily="34" charset="0"/>
                <a:sym typeface="+mn-ea"/>
              </a:rPr>
              <a:t> system, </a:t>
            </a:r>
            <a:r>
              <a:rPr lang="en-US" altLang="et-EE" sz="1400">
                <a:solidFill>
                  <a:srgbClr val="000000"/>
                </a:solidFill>
                <a:latin typeface="Arial" panose="020B0604020202020204" pitchFamily="34" charset="0"/>
                <a:cs typeface="Arial" panose="020B0604020202020204" pitchFamily="34" charset="0"/>
                <a:sym typeface="+mn-ea"/>
              </a:rPr>
              <a:t>E</a:t>
            </a:r>
            <a:r>
              <a:rPr lang="et-EE" altLang="zh-CN" sz="1400">
                <a:solidFill>
                  <a:srgbClr val="000000"/>
                </a:solidFill>
                <a:latin typeface="Arial" panose="020B0604020202020204" pitchFamily="34" charset="0"/>
                <a:cs typeface="Arial" panose="020B0604020202020204" pitchFamily="34" charset="0"/>
                <a:sym typeface="+mn-ea"/>
              </a:rPr>
              <a:t>nergy storage system, charging </a:t>
            </a:r>
            <a:r>
              <a:rPr lang="en-US" altLang="et-EE" sz="1400">
                <a:solidFill>
                  <a:srgbClr val="000000"/>
                </a:solidFill>
                <a:latin typeface="Arial" panose="020B0604020202020204" pitchFamily="34" charset="0"/>
                <a:cs typeface="Arial" panose="020B0604020202020204" pitchFamily="34" charset="0"/>
                <a:sym typeface="+mn-ea"/>
              </a:rPr>
              <a:t>station</a:t>
            </a:r>
            <a:r>
              <a:rPr lang="et-EE" altLang="zh-CN" sz="1400">
                <a:solidFill>
                  <a:srgbClr val="000000"/>
                </a:solidFill>
                <a:latin typeface="Arial" panose="020B0604020202020204" pitchFamily="34" charset="0"/>
                <a:cs typeface="Arial" panose="020B0604020202020204" pitchFamily="34" charset="0"/>
                <a:sym typeface="+mn-ea"/>
              </a:rPr>
              <a:t> and micro grid management system, which can meet the requirements of 24-hour operation.</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41" name="文本框 40"/>
          <p:cNvSpPr txBox="1"/>
          <p:nvPr>
            <p:custDataLst>
              <p:tags r:id="rId5"/>
            </p:custDataLst>
          </p:nvPr>
        </p:nvSpPr>
        <p:spPr>
          <a:xfrm>
            <a:off x="532461" y="193047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8" name="文本框 47"/>
          <p:cNvSpPr txBox="1"/>
          <p:nvPr>
            <p:custDataLst>
              <p:tags r:id="rId6"/>
            </p:custDataLst>
          </p:nvPr>
        </p:nvSpPr>
        <p:spPr>
          <a:xfrm>
            <a:off x="262890" y="1736090"/>
            <a:ext cx="2215515" cy="414655"/>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Location&amp;commissioning</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54" name="文本框 53"/>
          <p:cNvSpPr txBox="1"/>
          <p:nvPr>
            <p:custDataLst>
              <p:tags r:id="rId7"/>
            </p:custDataLst>
          </p:nvPr>
        </p:nvSpPr>
        <p:spPr>
          <a:xfrm>
            <a:off x="262890" y="2750820"/>
            <a:ext cx="2215515" cy="414655"/>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55" name="文本框 54"/>
          <p:cNvSpPr txBox="1"/>
          <p:nvPr>
            <p:custDataLst>
              <p:tags r:id="rId8"/>
            </p:custDataLst>
          </p:nvPr>
        </p:nvSpPr>
        <p:spPr>
          <a:xfrm>
            <a:off x="335280" y="3079750"/>
            <a:ext cx="6713220" cy="805815"/>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mn-ea"/>
              </a:rPr>
              <a:t>AC Optical Storage and Charging System</a:t>
            </a:r>
            <a:r>
              <a:rPr lang="en-US" altLang="zh-CN" sz="1200">
                <a:solidFill>
                  <a:srgbClr val="595959"/>
                </a:solidFill>
                <a:uFillTx/>
                <a:latin typeface="Arial" panose="020B0604020202020204" pitchFamily="34" charset="0"/>
                <a:sym typeface="+mn-ea"/>
              </a:rPr>
              <a:t>, </a:t>
            </a:r>
            <a:endParaRPr lang="en-US" altLang="zh-CN" sz="1200">
              <a:solidFill>
                <a:srgbClr val="595959"/>
              </a:solidFill>
              <a:uFillTx/>
              <a:latin typeface="Arial" panose="020B0604020202020204" pitchFamily="34" charset="0"/>
              <a:sym typeface="+mn-ea"/>
            </a:endParaRPr>
          </a:p>
          <a:p>
            <a:pPr algn="l" fontAlgn="auto">
              <a:lnSpc>
                <a:spcPct val="130000"/>
              </a:lnSpc>
              <a:spcAft>
                <a:spcPts val="1000"/>
              </a:spcAft>
            </a:pPr>
            <a:r>
              <a:rPr lang="en-US" altLang="zh-CN" sz="1200" b="1">
                <a:solidFill>
                  <a:srgbClr val="595959"/>
                </a:solidFill>
                <a:uFillTx/>
                <a:latin typeface="Arial" panose="020B0604020202020204" pitchFamily="34" charset="0"/>
                <a:sym typeface="+mn-ea"/>
              </a:rPr>
              <a:t>PV system:</a:t>
            </a:r>
            <a:r>
              <a:rPr lang="en-US" altLang="zh-CN" sz="1200">
                <a:solidFill>
                  <a:srgbClr val="595959"/>
                </a:solidFill>
                <a:uFillTx/>
                <a:latin typeface="Arial" panose="020B0604020202020204" pitchFamily="34" charset="0"/>
                <a:sym typeface="+mn-ea"/>
              </a:rPr>
              <a:t> 30kW             </a:t>
            </a: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10kW/20kWh</a:t>
            </a:r>
            <a:endParaRPr lang="en-US" altLang="zh-CN" sz="1200">
              <a:solidFill>
                <a:srgbClr val="595959"/>
              </a:solidFill>
              <a:uFillTx/>
              <a:latin typeface="Arial" panose="020B0604020202020204" pitchFamily="34" charset="0"/>
              <a:sym typeface="+mn-ea"/>
            </a:endParaRPr>
          </a:p>
          <a:p>
            <a:pPr algn="l" fontAlgn="auto">
              <a:lnSpc>
                <a:spcPct val="130000"/>
              </a:lnSpc>
              <a:spcAft>
                <a:spcPts val="1000"/>
              </a:spcAft>
            </a:pPr>
            <a:r>
              <a:rPr lang="en-US" altLang="zh-CN" sz="1200" b="1">
                <a:solidFill>
                  <a:srgbClr val="595959"/>
                </a:solidFill>
                <a:uFillTx/>
                <a:latin typeface="Arial" panose="020B0604020202020204" pitchFamily="34" charset="0"/>
                <a:sym typeface="+mn-ea"/>
              </a:rPr>
              <a:t>Charging Station:</a:t>
            </a:r>
            <a:r>
              <a:rPr lang="en-US" altLang="zh-CN" sz="1200">
                <a:solidFill>
                  <a:srgbClr val="595959"/>
                </a:solidFill>
                <a:uFillTx/>
                <a:latin typeface="Arial" panose="020B0604020202020204" pitchFamily="34" charset="0"/>
                <a:sym typeface="+mn-ea"/>
              </a:rPr>
              <a:t> AC 7kW * 2, DC 40kW * 1</a:t>
            </a:r>
            <a:endParaRPr lang="en-US" altLang="zh-CN" sz="1200">
              <a:solidFill>
                <a:srgbClr val="595959"/>
              </a:solidFill>
              <a:uFillTx/>
              <a:latin typeface="Arial" panose="020B0604020202020204" pitchFamily="34" charset="0"/>
              <a:sym typeface="+mn-ea"/>
            </a:endParaRPr>
          </a:p>
        </p:txBody>
      </p:sp>
      <p:sp>
        <p:nvSpPr>
          <p:cNvPr id="56" name="平行四边形 55"/>
          <p:cNvSpPr/>
          <p:nvPr>
            <p:custDataLst>
              <p:tags r:id="rId9"/>
            </p:custDataLst>
          </p:nvPr>
        </p:nvSpPr>
        <p:spPr>
          <a:xfrm>
            <a:off x="4572635" y="386397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平行四边形 43"/>
          <p:cNvSpPr/>
          <p:nvPr>
            <p:custDataLst>
              <p:tags r:id="rId10"/>
            </p:custDataLst>
          </p:nvPr>
        </p:nvSpPr>
        <p:spPr>
          <a:xfrm>
            <a:off x="4583900" y="624016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12" name="组合 11"/>
          <p:cNvGrpSpPr/>
          <p:nvPr/>
        </p:nvGrpSpPr>
        <p:grpSpPr>
          <a:xfrm>
            <a:off x="106680" y="1847850"/>
            <a:ext cx="4164330" cy="466725"/>
            <a:chOff x="188" y="2847"/>
            <a:chExt cx="6558" cy="735"/>
          </a:xfrm>
        </p:grpSpPr>
        <p:sp>
          <p:nvSpPr>
            <p:cNvPr id="13" name="任意多边形 12"/>
            <p:cNvSpPr/>
            <p:nvPr>
              <p:custDataLst>
                <p:tags r:id="rId11"/>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4" name="任意多边形 13"/>
            <p:cNvSpPr/>
            <p:nvPr>
              <p:custDataLst>
                <p:tags r:id="rId12"/>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27" name="文本框 26"/>
            <p:cNvSpPr txBox="1"/>
            <p:nvPr>
              <p:custDataLst>
                <p:tags r:id="rId13"/>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28" name="组合 27"/>
          <p:cNvGrpSpPr/>
          <p:nvPr/>
        </p:nvGrpSpPr>
        <p:grpSpPr>
          <a:xfrm>
            <a:off x="323215" y="2747010"/>
            <a:ext cx="3950335" cy="452120"/>
            <a:chOff x="546" y="4238"/>
            <a:chExt cx="6221" cy="712"/>
          </a:xfrm>
        </p:grpSpPr>
        <p:sp>
          <p:nvSpPr>
            <p:cNvPr id="37" name="任意多边形 36"/>
            <p:cNvSpPr/>
            <p:nvPr>
              <p:custDataLst>
                <p:tags r:id="rId14"/>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8" name="任意多边形 37"/>
            <p:cNvSpPr/>
            <p:nvPr>
              <p:custDataLst>
                <p:tags r:id="rId15"/>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9" name="文本框 38"/>
            <p:cNvSpPr txBox="1"/>
            <p:nvPr>
              <p:custDataLst>
                <p:tags r:id="rId16"/>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57" name="组合 56"/>
          <p:cNvGrpSpPr/>
          <p:nvPr/>
        </p:nvGrpSpPr>
        <p:grpSpPr>
          <a:xfrm>
            <a:off x="191770" y="4192270"/>
            <a:ext cx="4029710" cy="700405"/>
            <a:chOff x="460" y="5967"/>
            <a:chExt cx="6346" cy="1103"/>
          </a:xfrm>
        </p:grpSpPr>
        <p:grpSp>
          <p:nvGrpSpPr>
            <p:cNvPr id="58" name="组合 57"/>
            <p:cNvGrpSpPr/>
            <p:nvPr/>
          </p:nvGrpSpPr>
          <p:grpSpPr>
            <a:xfrm>
              <a:off x="460" y="5967"/>
              <a:ext cx="6346" cy="761"/>
              <a:chOff x="460" y="5967"/>
              <a:chExt cx="6346" cy="761"/>
            </a:xfrm>
          </p:grpSpPr>
          <p:sp>
            <p:nvSpPr>
              <p:cNvPr id="59" name="文本框 58"/>
              <p:cNvSpPr txBox="1"/>
              <p:nvPr>
                <p:custDataLst>
                  <p:tags r:id="rId17"/>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60" name="任意多边形 59"/>
              <p:cNvSpPr/>
              <p:nvPr>
                <p:custDataLst>
                  <p:tags r:id="rId18"/>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61" name="任意多边形 60"/>
              <p:cNvSpPr/>
              <p:nvPr>
                <p:custDataLst>
                  <p:tags r:id="rId19"/>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62" name="文本框 61"/>
            <p:cNvSpPr txBox="1"/>
            <p:nvPr>
              <p:custDataLst>
                <p:tags r:id="rId20"/>
              </p:custDataLst>
            </p:nvPr>
          </p:nvSpPr>
          <p:spPr>
            <a:xfrm>
              <a:off x="685" y="6113"/>
              <a:ext cx="5774" cy="957"/>
            </a:xfrm>
            <a:prstGeom prst="rect">
              <a:avLst/>
            </a:prstGeom>
            <a:noFill/>
          </p:spPr>
          <p:txBody>
            <a:bodyPr wrap="square" bIns="0" rtlCol="0"/>
            <a:lstStyle/>
            <a:p>
              <a:pPr algn="l"/>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63" name="图片 62" descr="01"/>
          <p:cNvPicPr>
            <a:picLocks noChangeAspect="1"/>
          </p:cNvPicPr>
          <p:nvPr>
            <p:custDataLst>
              <p:tags r:id="rId21"/>
            </p:custDataLst>
          </p:nvPr>
        </p:nvPicPr>
        <p:blipFill>
          <a:blip r:embed="rId22"/>
          <a:stretch>
            <a:fillRect/>
          </a:stretch>
        </p:blipFill>
        <p:spPr>
          <a:xfrm>
            <a:off x="6724650" y="3905250"/>
            <a:ext cx="1690370" cy="1896745"/>
          </a:xfrm>
          <a:prstGeom prst="rect">
            <a:avLst/>
          </a:prstGeom>
        </p:spPr>
      </p:pic>
      <p:pic>
        <p:nvPicPr>
          <p:cNvPr id="64" name="图片 63" descr="02"/>
          <p:cNvPicPr>
            <a:picLocks noChangeAspect="1"/>
          </p:cNvPicPr>
          <p:nvPr>
            <p:custDataLst>
              <p:tags r:id="rId23"/>
            </p:custDataLst>
          </p:nvPr>
        </p:nvPicPr>
        <p:blipFill>
          <a:blip r:embed="rId24"/>
          <a:stretch>
            <a:fillRect/>
          </a:stretch>
        </p:blipFill>
        <p:spPr>
          <a:xfrm>
            <a:off x="6744335" y="1732915"/>
            <a:ext cx="5075555" cy="2142490"/>
          </a:xfrm>
          <a:prstGeom prst="rect">
            <a:avLst/>
          </a:prstGeom>
        </p:spPr>
      </p:pic>
      <p:pic>
        <p:nvPicPr>
          <p:cNvPr id="65" name="图片 64" descr="03"/>
          <p:cNvPicPr>
            <a:picLocks noChangeAspect="1"/>
          </p:cNvPicPr>
          <p:nvPr>
            <p:custDataLst>
              <p:tags r:id="rId25"/>
            </p:custDataLst>
          </p:nvPr>
        </p:nvPicPr>
        <p:blipFill>
          <a:blip r:embed="rId26"/>
          <a:stretch>
            <a:fillRect/>
          </a:stretch>
        </p:blipFill>
        <p:spPr>
          <a:xfrm>
            <a:off x="8472170" y="3906520"/>
            <a:ext cx="1614805" cy="1893570"/>
          </a:xfrm>
          <a:prstGeom prst="rect">
            <a:avLst/>
          </a:prstGeom>
        </p:spPr>
      </p:pic>
      <p:pic>
        <p:nvPicPr>
          <p:cNvPr id="66" name="图片 65" descr="04"/>
          <p:cNvPicPr>
            <a:picLocks noChangeAspect="1"/>
          </p:cNvPicPr>
          <p:nvPr>
            <p:custDataLst>
              <p:tags r:id="rId27"/>
            </p:custDataLst>
          </p:nvPr>
        </p:nvPicPr>
        <p:blipFill>
          <a:blip r:embed="rId28"/>
          <a:stretch>
            <a:fillRect/>
          </a:stretch>
        </p:blipFill>
        <p:spPr>
          <a:xfrm>
            <a:off x="10140315" y="3875405"/>
            <a:ext cx="1680210" cy="1894840"/>
          </a:xfrm>
          <a:prstGeom prst="rect">
            <a:avLst/>
          </a:prstGeom>
        </p:spPr>
      </p:pic>
      <p:grpSp>
        <p:nvGrpSpPr>
          <p:cNvPr id="2" name="组合 1"/>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4" name="文本框 3"/>
              <p:cNvSpPr txBox="1"/>
              <p:nvPr>
                <p:custDataLst>
                  <p:tags r:id="rId29"/>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30"/>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5" name="组合 4"/>
            <p:cNvGrpSpPr/>
            <p:nvPr/>
          </p:nvGrpSpPr>
          <p:grpSpPr>
            <a:xfrm>
              <a:off x="3987" y="415"/>
              <a:ext cx="4520" cy="975"/>
              <a:chOff x="6855" y="9159"/>
              <a:chExt cx="4520" cy="975"/>
            </a:xfrm>
          </p:grpSpPr>
          <p:sp>
            <p:nvSpPr>
              <p:cNvPr id="7" name="文本框 6"/>
              <p:cNvSpPr txBox="1"/>
              <p:nvPr>
                <p:custDataLst>
                  <p:tags r:id="rId31"/>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9" name="文本框 8"/>
              <p:cNvSpPr txBox="1"/>
              <p:nvPr>
                <p:custDataLst>
                  <p:tags r:id="rId32"/>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0" name="组合 9"/>
            <p:cNvGrpSpPr/>
            <p:nvPr/>
          </p:nvGrpSpPr>
          <p:grpSpPr>
            <a:xfrm>
              <a:off x="8394" y="409"/>
              <a:ext cx="4685" cy="975"/>
              <a:chOff x="6269" y="9136"/>
              <a:chExt cx="4685" cy="975"/>
            </a:xfrm>
          </p:grpSpPr>
          <p:sp>
            <p:nvSpPr>
              <p:cNvPr id="17" name="文本框 16"/>
              <p:cNvSpPr txBox="1"/>
              <p:nvPr>
                <p:custDataLst>
                  <p:tags r:id="rId33"/>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18" name="文本框 17"/>
              <p:cNvSpPr txBox="1"/>
              <p:nvPr>
                <p:custDataLst>
                  <p:tags r:id="rId34"/>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19" name="组合 18"/>
            <p:cNvGrpSpPr/>
            <p:nvPr/>
          </p:nvGrpSpPr>
          <p:grpSpPr>
            <a:xfrm>
              <a:off x="12912" y="418"/>
              <a:ext cx="5988" cy="975"/>
              <a:chOff x="11726" y="9211"/>
              <a:chExt cx="5988" cy="975"/>
            </a:xfrm>
          </p:grpSpPr>
          <p:sp>
            <p:nvSpPr>
              <p:cNvPr id="20" name="文本框 19"/>
              <p:cNvSpPr txBox="1"/>
              <p:nvPr>
                <p:custDataLst>
                  <p:tags r:id="rId35"/>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3" name="文本框 22"/>
              <p:cNvSpPr txBox="1"/>
              <p:nvPr>
                <p:custDataLst>
                  <p:tags r:id="rId36"/>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grpSp>
        <p:nvGrpSpPr>
          <p:cNvPr id="11" name="组合 10"/>
          <p:cNvGrpSpPr/>
          <p:nvPr/>
        </p:nvGrpSpPr>
        <p:grpSpPr>
          <a:xfrm>
            <a:off x="301625" y="2166620"/>
            <a:ext cx="5972175" cy="654685"/>
            <a:chOff x="475" y="3747"/>
            <a:chExt cx="9405" cy="1031"/>
          </a:xfrm>
        </p:grpSpPr>
        <p:sp>
          <p:nvSpPr>
            <p:cNvPr id="147" name="文本框 146"/>
            <p:cNvSpPr txBox="1"/>
            <p:nvPr>
              <p:custDataLst>
                <p:tags r:id="rId37"/>
              </p:custDataLst>
            </p:nvPr>
          </p:nvSpPr>
          <p:spPr>
            <a:xfrm>
              <a:off x="475" y="3747"/>
              <a:ext cx="8191" cy="718"/>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Dali , Yunnan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a:t>
              </a:r>
              <a:r>
                <a:rPr lang="en-US" altLang="zh-CN" sz="1200" b="1">
                  <a:solidFill>
                    <a:srgbClr val="595959"/>
                  </a:solidFill>
                  <a:uFillTx/>
                  <a:latin typeface="Arial" panose="020B0604020202020204" pitchFamily="34" charset="0"/>
                  <a:sym typeface="微软雅黑" panose="020B0503020204020204" pitchFamily="34" charset="-122"/>
                </a:rPr>
                <a:t> </a:t>
              </a:r>
              <a:r>
                <a:rPr lang="en-US" altLang="zh-CN" sz="1200">
                  <a:solidFill>
                    <a:srgbClr val="595959"/>
                  </a:solidFill>
                  <a:uFillTx/>
                  <a:latin typeface="Arial" panose="020B0604020202020204" pitchFamily="34" charset="0"/>
                  <a:sym typeface="微软雅黑" panose="020B0503020204020204" pitchFamily="34" charset="-122"/>
                </a:rPr>
                <a:t>May 2020</a:t>
              </a:r>
              <a:endParaRPr lang="en-US" altLang="zh-CN" sz="1200">
                <a:solidFill>
                  <a:srgbClr val="595959"/>
                </a:solidFill>
                <a:uFillTx/>
                <a:latin typeface="Arial" panose="020B0604020202020204" pitchFamily="34" charset="0"/>
                <a:sym typeface="+mn-ea"/>
              </a:endParaRPr>
            </a:p>
          </p:txBody>
        </p:sp>
        <p:sp>
          <p:nvSpPr>
            <p:cNvPr id="21" name="平行四边形 20"/>
            <p:cNvSpPr/>
            <p:nvPr>
              <p:custDataLst>
                <p:tags r:id="rId38"/>
              </p:custDataLst>
            </p:nvPr>
          </p:nvSpPr>
          <p:spPr>
            <a:xfrm>
              <a:off x="7201" y="4338"/>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33375" y="1106805"/>
            <a:ext cx="603250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Tianjin Zero </a:t>
            </a:r>
            <a:r>
              <a:rPr lang="en-US"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carbon</a:t>
            </a:r>
            <a: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Cabin</a:t>
            </a:r>
            <a:endPar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2" name="文本框 1"/>
          <p:cNvSpPr txBox="1"/>
          <p:nvPr>
            <p:custDataLst>
              <p:tags r:id="rId2"/>
            </p:custDataLst>
          </p:nvPr>
        </p:nvSpPr>
        <p:spPr>
          <a:xfrm>
            <a:off x="489281" y="194952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7" name="文本框 6"/>
          <p:cNvSpPr txBox="1"/>
          <p:nvPr>
            <p:custDataLst>
              <p:tags r:id="rId3"/>
            </p:custDataLst>
          </p:nvPr>
        </p:nvSpPr>
        <p:spPr>
          <a:xfrm>
            <a:off x="320801" y="374966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0" name="圆角矩形 9"/>
          <p:cNvSpPr/>
          <p:nvPr>
            <p:custDataLst>
              <p:tags r:id="rId4"/>
            </p:custDataLst>
          </p:nvPr>
        </p:nvSpPr>
        <p:spPr>
          <a:xfrm>
            <a:off x="389255" y="2239645"/>
            <a:ext cx="491172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9" name="圆角矩形 8"/>
          <p:cNvSpPr/>
          <p:nvPr>
            <p:custDataLst>
              <p:tags r:id="rId5"/>
            </p:custDataLst>
          </p:nvPr>
        </p:nvSpPr>
        <p:spPr>
          <a:xfrm>
            <a:off x="292100" y="3972560"/>
            <a:ext cx="5854065" cy="251269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l" latinLnBrk="0">
              <a:lnSpc>
                <a:spcPct val="150000"/>
              </a:lnSpc>
              <a:buClrTx/>
              <a:buSzTx/>
              <a:buFont typeface="Arial" panose="020B0604020202020204" pitchFamily="34" charset="0"/>
              <a:buNone/>
            </a:pPr>
            <a:r>
              <a:rPr lang="et-EE" altLang="zh-CN" sz="1400">
                <a:solidFill>
                  <a:srgbClr val="000000"/>
                </a:solidFill>
                <a:latin typeface="Arial" panose="020B0604020202020204" pitchFamily="34" charset="0"/>
                <a:cs typeface="Arial" panose="020B0604020202020204" pitchFamily="34" charset="0"/>
                <a:sym typeface="+mn-ea"/>
              </a:rPr>
              <a:t>AI Power team creatively applied green low-carbon energy-saving technology and integrated smart energy management and control technology to ensure that the DC microgrid in the building provides continuous, stable, high-quality and efficient power, and achieve the goal of zero energy consumption in the building;The system integrates power generation,</a:t>
            </a:r>
            <a:r>
              <a:rPr lang="en-US" altLang="et-EE" sz="1400">
                <a:solidFill>
                  <a:srgbClr val="000000"/>
                </a:solidFill>
                <a:latin typeface="Arial" panose="020B0604020202020204" pitchFamily="34" charset="0"/>
                <a:cs typeface="Arial" panose="020B0604020202020204" pitchFamily="34" charset="0"/>
                <a:sym typeface="+mn-ea"/>
              </a:rPr>
              <a:t>smart</a:t>
            </a:r>
            <a:r>
              <a:rPr lang="et-EE" altLang="zh-CN" sz="1400">
                <a:solidFill>
                  <a:srgbClr val="000000"/>
                </a:solidFill>
                <a:latin typeface="Arial" panose="020B0604020202020204" pitchFamily="34" charset="0"/>
                <a:cs typeface="Arial" panose="020B0604020202020204" pitchFamily="34" charset="0"/>
                <a:sym typeface="+mn-ea"/>
              </a:rPr>
              <a:t> luminous induction and other functions to realize the organic combination of people, roads and green energy.</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13" name="文本框 12"/>
          <p:cNvSpPr txBox="1"/>
          <p:nvPr>
            <p:custDataLst>
              <p:tags r:id="rId6"/>
            </p:custDataLst>
          </p:nvPr>
        </p:nvSpPr>
        <p:spPr>
          <a:xfrm>
            <a:off x="616281" y="207652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3" name="平行四边形 22"/>
          <p:cNvSpPr/>
          <p:nvPr>
            <p:custDataLst>
              <p:tags r:id="rId7"/>
            </p:custDataLst>
          </p:nvPr>
        </p:nvSpPr>
        <p:spPr>
          <a:xfrm>
            <a:off x="5735955" y="6353810"/>
            <a:ext cx="1252220" cy="28702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27" name="文本框 26"/>
          <p:cNvSpPr txBox="1"/>
          <p:nvPr>
            <p:custDataLst>
              <p:tags r:id="rId8"/>
            </p:custDataLst>
          </p:nvPr>
        </p:nvSpPr>
        <p:spPr>
          <a:xfrm>
            <a:off x="219710" y="1755140"/>
            <a:ext cx="2215515" cy="414655"/>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Location&amp;cmmissioning</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147" name="文本框 146"/>
          <p:cNvSpPr txBox="1"/>
          <p:nvPr>
            <p:custDataLst>
              <p:tags r:id="rId9"/>
            </p:custDataLst>
          </p:nvPr>
        </p:nvSpPr>
        <p:spPr>
          <a:xfrm>
            <a:off x="330200" y="2199005"/>
            <a:ext cx="5666105" cy="592455"/>
          </a:xfrm>
          <a:prstGeom prst="rect">
            <a:avLst/>
          </a:prstGeom>
          <a:noFill/>
        </p:spPr>
        <p:txBody>
          <a:bodyPr wrap="square" rtlCol="0">
            <a:noAutofit/>
          </a:bodyPr>
          <a:lstStyle/>
          <a:p>
            <a:pPr algn="l">
              <a:lnSpc>
                <a:spcPct val="150000"/>
              </a:lnSpc>
              <a:buClrTx/>
              <a:buSzTx/>
              <a:buFont typeface="Arial" panose="020B0604020202020204" pitchFamily="34" charset="0"/>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Tianjin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a:t>
            </a:r>
            <a:r>
              <a:rPr lang="en-US" altLang="zh-CN" sz="1200" b="1">
                <a:solidFill>
                  <a:srgbClr val="595959"/>
                </a:solidFill>
                <a:uFillTx/>
                <a:latin typeface="Arial" panose="020B0604020202020204" pitchFamily="34" charset="0"/>
                <a:sym typeface="微软雅黑" panose="020B0503020204020204" pitchFamily="34" charset="-122"/>
              </a:rPr>
              <a:t> </a:t>
            </a:r>
            <a:r>
              <a:rPr lang="en-US" altLang="zh-CN" sz="1200">
                <a:solidFill>
                  <a:srgbClr val="595959"/>
                </a:solidFill>
                <a:uFillTx/>
                <a:latin typeface="Arial" panose="020B0604020202020204" pitchFamily="34" charset="0"/>
                <a:sym typeface="微软雅黑" panose="020B0503020204020204" pitchFamily="34" charset="-122"/>
              </a:rPr>
              <a:t>May 2020</a:t>
            </a:r>
            <a:endParaRPr lang="en-US" altLang="zh-CN" sz="1200">
              <a:solidFill>
                <a:srgbClr val="595959"/>
              </a:solidFill>
              <a:uFillTx/>
              <a:latin typeface="Arial" panose="020B0604020202020204" pitchFamily="34" charset="0"/>
              <a:sym typeface="+mn-ea"/>
            </a:endParaRPr>
          </a:p>
        </p:txBody>
      </p:sp>
      <p:sp>
        <p:nvSpPr>
          <p:cNvPr id="28" name="平行四边形 27"/>
          <p:cNvSpPr/>
          <p:nvPr>
            <p:custDataLst>
              <p:tags r:id="rId10"/>
            </p:custDataLst>
          </p:nvPr>
        </p:nvSpPr>
        <p:spPr>
          <a:xfrm>
            <a:off x="4540885" y="254127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文本框 43"/>
          <p:cNvSpPr txBox="1"/>
          <p:nvPr>
            <p:custDataLst>
              <p:tags r:id="rId11"/>
            </p:custDataLst>
          </p:nvPr>
        </p:nvSpPr>
        <p:spPr>
          <a:xfrm>
            <a:off x="333375" y="3200400"/>
            <a:ext cx="6528435" cy="592455"/>
          </a:xfrm>
          <a:prstGeom prst="rect">
            <a:avLst/>
          </a:prstGeom>
          <a:noFill/>
        </p:spPr>
        <p:txBody>
          <a:bodyPr wrap="square" rtlCol="0">
            <a:noAutofit/>
          </a:bodyPr>
          <a:lstStyle/>
          <a:p>
            <a:pPr algn="l">
              <a:lnSpc>
                <a:spcPct val="150000"/>
              </a:lnSpc>
              <a:buClrTx/>
              <a:buSzTx/>
              <a:buFont typeface="Arial" panose="020B0604020202020204" pitchFamily="34" charset="0"/>
            </a:pPr>
            <a:r>
              <a:rPr lang="en-US" altLang="zh-CN" sz="1200" b="1">
                <a:solidFill>
                  <a:srgbClr val="595959"/>
                </a:solidFill>
                <a:uFillTx/>
                <a:latin typeface="Arial" panose="020B0604020202020204" pitchFamily="34" charset="0"/>
                <a:sym typeface="+mn-ea"/>
              </a:rPr>
              <a:t>Total generating capacity: </a:t>
            </a:r>
            <a:r>
              <a:rPr lang="en-US" altLang="zh-CN" sz="1200">
                <a:solidFill>
                  <a:srgbClr val="595959"/>
                </a:solidFill>
                <a:uFillTx/>
                <a:latin typeface="Arial" panose="020B0604020202020204" pitchFamily="34" charset="0"/>
                <a:sym typeface="+mn-ea"/>
              </a:rPr>
              <a:t>20.7kWp  </a:t>
            </a: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40kWh</a:t>
            </a:r>
            <a:endParaRPr lang="en-US" altLang="zh-CN" sz="1200">
              <a:solidFill>
                <a:srgbClr val="595959"/>
              </a:solidFill>
              <a:uFillTx/>
              <a:latin typeface="Arial" panose="020B0604020202020204" pitchFamily="34" charset="0"/>
              <a:sym typeface="+mn-ea"/>
            </a:endParaRPr>
          </a:p>
        </p:txBody>
      </p:sp>
      <p:sp>
        <p:nvSpPr>
          <p:cNvPr id="45" name="平行四边形 44"/>
          <p:cNvSpPr/>
          <p:nvPr>
            <p:custDataLst>
              <p:tags r:id="rId12"/>
            </p:custDataLst>
          </p:nvPr>
        </p:nvSpPr>
        <p:spPr>
          <a:xfrm>
            <a:off x="4541520" y="341122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29" name="组合 28"/>
          <p:cNvGrpSpPr/>
          <p:nvPr/>
        </p:nvGrpSpPr>
        <p:grpSpPr>
          <a:xfrm>
            <a:off x="135255" y="1880235"/>
            <a:ext cx="4164330" cy="466725"/>
            <a:chOff x="188" y="2847"/>
            <a:chExt cx="6558" cy="735"/>
          </a:xfrm>
        </p:grpSpPr>
        <p:sp>
          <p:nvSpPr>
            <p:cNvPr id="30" name="任意多边形 29"/>
            <p:cNvSpPr/>
            <p:nvPr>
              <p:custDataLst>
                <p:tags r:id="rId13"/>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1" name="任意多边形 30"/>
            <p:cNvSpPr/>
            <p:nvPr>
              <p:custDataLst>
                <p:tags r:id="rId14"/>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2" name="文本框 31"/>
            <p:cNvSpPr txBox="1"/>
            <p:nvPr>
              <p:custDataLst>
                <p:tags r:id="rId15"/>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3" name="组合 32"/>
          <p:cNvGrpSpPr/>
          <p:nvPr/>
        </p:nvGrpSpPr>
        <p:grpSpPr>
          <a:xfrm>
            <a:off x="361315" y="2816225"/>
            <a:ext cx="3950335" cy="452120"/>
            <a:chOff x="546" y="4238"/>
            <a:chExt cx="6221" cy="712"/>
          </a:xfrm>
        </p:grpSpPr>
        <p:sp>
          <p:nvSpPr>
            <p:cNvPr id="34" name="任意多边形 33"/>
            <p:cNvSpPr/>
            <p:nvPr>
              <p:custDataLst>
                <p:tags r:id="rId16"/>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5" name="任意多边形 34"/>
            <p:cNvSpPr/>
            <p:nvPr>
              <p:custDataLst>
                <p:tags r:id="rId17"/>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6" name="文本框 35"/>
            <p:cNvSpPr txBox="1"/>
            <p:nvPr>
              <p:custDataLst>
                <p:tags r:id="rId18"/>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57" name="组合 56"/>
          <p:cNvGrpSpPr/>
          <p:nvPr/>
        </p:nvGrpSpPr>
        <p:grpSpPr>
          <a:xfrm>
            <a:off x="308610" y="3608070"/>
            <a:ext cx="4029710" cy="688975"/>
            <a:chOff x="460" y="5967"/>
            <a:chExt cx="6346" cy="1085"/>
          </a:xfrm>
        </p:grpSpPr>
        <p:grpSp>
          <p:nvGrpSpPr>
            <p:cNvPr id="58" name="组合 57"/>
            <p:cNvGrpSpPr/>
            <p:nvPr/>
          </p:nvGrpSpPr>
          <p:grpSpPr>
            <a:xfrm>
              <a:off x="460" y="5967"/>
              <a:ext cx="6346" cy="761"/>
              <a:chOff x="460" y="5967"/>
              <a:chExt cx="6346" cy="761"/>
            </a:xfrm>
          </p:grpSpPr>
          <p:sp>
            <p:nvSpPr>
              <p:cNvPr id="42" name="文本框 41"/>
              <p:cNvSpPr txBox="1"/>
              <p:nvPr>
                <p:custDataLst>
                  <p:tags r:id="rId19"/>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6" name="任意多边形 45"/>
              <p:cNvSpPr/>
              <p:nvPr>
                <p:custDataLst>
                  <p:tags r:id="rId20"/>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7" name="任意多边形 46"/>
              <p:cNvSpPr/>
              <p:nvPr>
                <p:custDataLst>
                  <p:tags r:id="rId21"/>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48" name="文本框 47"/>
            <p:cNvSpPr txBox="1"/>
            <p:nvPr>
              <p:custDataLst>
                <p:tags r:id="rId22"/>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49" name="组合 48"/>
          <p:cNvGrpSpPr/>
          <p:nvPr/>
        </p:nvGrpSpPr>
        <p:grpSpPr>
          <a:xfrm>
            <a:off x="6456680" y="1628775"/>
            <a:ext cx="5539105" cy="3945890"/>
            <a:chOff x="10168" y="2565"/>
            <a:chExt cx="8723" cy="6214"/>
          </a:xfrm>
        </p:grpSpPr>
        <p:pic>
          <p:nvPicPr>
            <p:cNvPr id="50" name="图片 49" descr="20200604153408"/>
            <p:cNvPicPr>
              <a:picLocks noChangeAspect="1"/>
            </p:cNvPicPr>
            <p:nvPr>
              <p:custDataLst>
                <p:tags r:id="rId23"/>
              </p:custDataLst>
            </p:nvPr>
          </p:nvPicPr>
          <p:blipFill>
            <a:blip r:embed="rId24"/>
            <a:stretch>
              <a:fillRect/>
            </a:stretch>
          </p:blipFill>
          <p:spPr>
            <a:xfrm>
              <a:off x="10168" y="2565"/>
              <a:ext cx="3022" cy="2192"/>
            </a:xfrm>
            <a:prstGeom prst="rect">
              <a:avLst/>
            </a:prstGeom>
          </p:spPr>
        </p:pic>
        <p:pic>
          <p:nvPicPr>
            <p:cNvPr id="51" name="图片 50" descr="20200604153447"/>
            <p:cNvPicPr>
              <a:picLocks noChangeAspect="1"/>
            </p:cNvPicPr>
            <p:nvPr>
              <p:custDataLst>
                <p:tags r:id="rId25"/>
              </p:custDataLst>
            </p:nvPr>
          </p:nvPicPr>
          <p:blipFill>
            <a:blip r:embed="rId26"/>
            <a:stretch>
              <a:fillRect/>
            </a:stretch>
          </p:blipFill>
          <p:spPr>
            <a:xfrm>
              <a:off x="10169" y="4895"/>
              <a:ext cx="8723" cy="3884"/>
            </a:xfrm>
            <a:prstGeom prst="rect">
              <a:avLst/>
            </a:prstGeom>
          </p:spPr>
        </p:pic>
        <p:pic>
          <p:nvPicPr>
            <p:cNvPr id="52" name="图片 51"/>
            <p:cNvPicPr>
              <a:picLocks noChangeAspect="1"/>
            </p:cNvPicPr>
            <p:nvPr>
              <p:custDataLst>
                <p:tags r:id="rId27"/>
              </p:custDataLst>
            </p:nvPr>
          </p:nvPicPr>
          <p:blipFill>
            <a:blip r:embed="rId28"/>
            <a:srcRect t="12429"/>
            <a:stretch>
              <a:fillRect/>
            </a:stretch>
          </p:blipFill>
          <p:spPr>
            <a:xfrm>
              <a:off x="13228" y="2602"/>
              <a:ext cx="2925" cy="2194"/>
            </a:xfrm>
            <a:prstGeom prst="rect">
              <a:avLst/>
            </a:prstGeom>
          </p:spPr>
        </p:pic>
        <p:pic>
          <p:nvPicPr>
            <p:cNvPr id="53" name="图片 52"/>
            <p:cNvPicPr>
              <a:picLocks noChangeAspect="1"/>
            </p:cNvPicPr>
            <p:nvPr>
              <p:custDataLst>
                <p:tags r:id="rId29"/>
              </p:custDataLst>
            </p:nvPr>
          </p:nvPicPr>
          <p:blipFill>
            <a:blip r:embed="rId30"/>
            <a:srcRect t="11888" r="8887"/>
            <a:stretch>
              <a:fillRect/>
            </a:stretch>
          </p:blipFill>
          <p:spPr>
            <a:xfrm>
              <a:off x="16177" y="2565"/>
              <a:ext cx="2715" cy="2284"/>
            </a:xfrm>
            <a:prstGeom prst="rect">
              <a:avLst/>
            </a:prstGeom>
          </p:spPr>
        </p:pic>
      </p:grpSp>
      <p:grpSp>
        <p:nvGrpSpPr>
          <p:cNvPr id="4" name="组合 3"/>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5" name="文本框 4"/>
              <p:cNvSpPr txBox="1"/>
              <p:nvPr>
                <p:custDataLst>
                  <p:tags r:id="rId31"/>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32"/>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1" name="组合 10"/>
            <p:cNvGrpSpPr/>
            <p:nvPr/>
          </p:nvGrpSpPr>
          <p:grpSpPr>
            <a:xfrm>
              <a:off x="3987" y="415"/>
              <a:ext cx="4520" cy="975"/>
              <a:chOff x="6855" y="9159"/>
              <a:chExt cx="4520" cy="975"/>
            </a:xfrm>
          </p:grpSpPr>
          <p:sp>
            <p:nvSpPr>
              <p:cNvPr id="12" name="文本框 11"/>
              <p:cNvSpPr txBox="1"/>
              <p:nvPr>
                <p:custDataLst>
                  <p:tags r:id="rId33"/>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4" name="文本框 13"/>
              <p:cNvSpPr txBox="1"/>
              <p:nvPr>
                <p:custDataLst>
                  <p:tags r:id="rId34"/>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5" name="组合 14"/>
            <p:cNvGrpSpPr/>
            <p:nvPr/>
          </p:nvGrpSpPr>
          <p:grpSpPr>
            <a:xfrm>
              <a:off x="8394" y="409"/>
              <a:ext cx="4685" cy="975"/>
              <a:chOff x="6269" y="9136"/>
              <a:chExt cx="4685" cy="975"/>
            </a:xfrm>
          </p:grpSpPr>
          <p:sp>
            <p:nvSpPr>
              <p:cNvPr id="17" name="文本框 16"/>
              <p:cNvSpPr txBox="1"/>
              <p:nvPr>
                <p:custDataLst>
                  <p:tags r:id="rId35"/>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18" name="文本框 17"/>
              <p:cNvSpPr txBox="1"/>
              <p:nvPr>
                <p:custDataLst>
                  <p:tags r:id="rId36"/>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19" name="组合 18"/>
            <p:cNvGrpSpPr/>
            <p:nvPr/>
          </p:nvGrpSpPr>
          <p:grpSpPr>
            <a:xfrm>
              <a:off x="12912" y="418"/>
              <a:ext cx="5988" cy="975"/>
              <a:chOff x="11726" y="9211"/>
              <a:chExt cx="5988" cy="975"/>
            </a:xfrm>
          </p:grpSpPr>
          <p:sp>
            <p:nvSpPr>
              <p:cNvPr id="20" name="文本框 19"/>
              <p:cNvSpPr txBox="1"/>
              <p:nvPr>
                <p:custDataLst>
                  <p:tags r:id="rId37"/>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16" name="文本框 15"/>
              <p:cNvSpPr txBox="1"/>
              <p:nvPr>
                <p:custDataLst>
                  <p:tags r:id="rId38"/>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67100" y="3429000"/>
            <a:ext cx="5258435" cy="1064895"/>
          </a:xfrm>
          <a:prstGeom prst="rect">
            <a:avLst/>
          </a:prstGeom>
        </p:spPr>
        <p:txBody>
          <a:bodyPr>
            <a:noAutofit/>
          </a:bodyPr>
          <a:lstStyle/>
          <a:p>
            <a:pPr algn="ctr"/>
            <a:r>
              <a:rPr sz="4800">
                <a:ln w="25400" cmpd="sng">
                  <a:solidFill>
                    <a:schemeClr val="bg1"/>
                  </a:solidFill>
                  <a:prstDash val="solid"/>
                </a:ln>
                <a:solidFill>
                  <a:srgbClr val="FFFFFF"/>
                </a:solidFill>
                <a:latin typeface="Arial" panose="020B0604020202020204" pitchFamily="34" charset="0"/>
                <a:sym typeface="+mn-ea"/>
              </a:rPr>
              <a:t>Domestic project</a:t>
            </a:r>
            <a:endParaRPr sz="4800">
              <a:ln w="25400" cmpd="sng">
                <a:solidFill>
                  <a:schemeClr val="bg1"/>
                </a:solidFill>
                <a:prstDash val="solid"/>
              </a:ln>
              <a:solidFill>
                <a:srgbClr val="FFFFFF"/>
              </a:solidFill>
              <a:latin typeface="Arial" panose="020B0604020202020204" pitchFamily="34" charset="0"/>
              <a:sym typeface="+mn-ea"/>
            </a:endParaRPr>
          </a:p>
        </p:txBody>
      </p:sp>
      <p:sp>
        <p:nvSpPr>
          <p:cNvPr id="3" name="文本框 2"/>
          <p:cNvSpPr txBox="1"/>
          <p:nvPr>
            <p:custDataLst>
              <p:tags r:id="rId1"/>
            </p:custDataLst>
          </p:nvPr>
        </p:nvSpPr>
        <p:spPr>
          <a:xfrm>
            <a:off x="2927350" y="3409315"/>
            <a:ext cx="6267450" cy="1064895"/>
          </a:xfrm>
          <a:prstGeom prst="rect">
            <a:avLst/>
          </a:prstGeom>
        </p:spPr>
        <p:txBody>
          <a:bodyPr>
            <a:noAutofit/>
          </a:bodyPr>
          <a:lstStyle/>
          <a:p>
            <a:pPr algn="ctr"/>
            <a:r>
              <a:rPr lang="et-EE" altLang="zh-CN" sz="4800">
                <a:solidFill>
                  <a:srgbClr val="00B0F0"/>
                </a:solidFill>
                <a:latin typeface="Arial" panose="020B0604020202020204" pitchFamily="34" charset="0"/>
                <a:sym typeface="+mn-ea"/>
              </a:rPr>
              <a:t>Domestic project</a:t>
            </a:r>
            <a:endParaRPr lang="zh-CN" altLang="en-US" sz="4800">
              <a:solidFill>
                <a:srgbClr val="00B0F0"/>
              </a:solidFill>
              <a:latin typeface="Arial" panose="020B0604020202020204" pitchFamily="34" charset="0"/>
              <a:sym typeface="+mn-ea"/>
            </a:endParaRPr>
          </a:p>
        </p:txBody>
      </p:sp>
      <p:grpSp>
        <p:nvGrpSpPr>
          <p:cNvPr id="17" name="组合 16"/>
          <p:cNvGrpSpPr/>
          <p:nvPr/>
        </p:nvGrpSpPr>
        <p:grpSpPr>
          <a:xfrm>
            <a:off x="335353" y="5196840"/>
            <a:ext cx="2737881" cy="793115"/>
            <a:chOff x="6168" y="9269"/>
            <a:chExt cx="4420" cy="1249"/>
          </a:xfrm>
        </p:grpSpPr>
        <p:sp>
          <p:nvSpPr>
            <p:cNvPr id="18" name="文本框 17"/>
            <p:cNvSpPr txBox="1"/>
            <p:nvPr>
              <p:custDataLst>
                <p:tags r:id="rId2"/>
              </p:custDataLst>
            </p:nvPr>
          </p:nvSpPr>
          <p:spPr>
            <a:xfrm>
              <a:off x="6168" y="9269"/>
              <a:ext cx="1302" cy="934"/>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01</a:t>
              </a:r>
              <a:endParaRPr lang="en-US" altLang="zh-CN" sz="4000" b="1" dirty="0">
                <a:solidFill>
                  <a:schemeClr val="bg1">
                    <a:lumMod val="65000"/>
                  </a:schemeClr>
                </a:solidFill>
                <a:latin typeface="Arial" panose="020B0604020202020204" pitchFamily="34" charset="0"/>
                <a:sym typeface="+mn-ea"/>
              </a:endParaRPr>
            </a:p>
          </p:txBody>
        </p:sp>
        <p:sp>
          <p:nvSpPr>
            <p:cNvPr id="19" name="文本框 18"/>
            <p:cNvSpPr txBox="1"/>
            <p:nvPr>
              <p:custDataLst>
                <p:tags r:id="rId3"/>
              </p:custDataLst>
            </p:nvPr>
          </p:nvSpPr>
          <p:spPr>
            <a:xfrm>
              <a:off x="7214" y="9434"/>
              <a:ext cx="3374" cy="1084"/>
            </a:xfrm>
            <a:prstGeom prst="rect">
              <a:avLst/>
            </a:prstGeom>
            <a:noFill/>
            <a:ln>
              <a:noFill/>
            </a:ln>
          </p:spPr>
          <p:txBody>
            <a:bodyPr wrap="square" anchor="t">
              <a:noAutofit/>
            </a:bodyPr>
            <a:lstStyle/>
            <a:p>
              <a:pPr algn="l"/>
              <a:r>
                <a:rPr lang="en-US" altLang="zh-CN" sz="1400" b="1">
                  <a:solidFill>
                    <a:srgbClr val="A6A6A6"/>
                  </a:solidFill>
                  <a:latin typeface="Arial" panose="020B0604020202020204" pitchFamily="34" charset="0"/>
                  <a:sym typeface="+mn-ea"/>
                </a:rPr>
                <a:t>Microgrid Cluster</a:t>
              </a:r>
              <a:endParaRPr lang="en-US" altLang="zh-CN" sz="1400" b="1">
                <a:solidFill>
                  <a:srgbClr val="A6A6A6"/>
                </a:solidFill>
                <a:latin typeface="Arial" panose="020B0604020202020204" pitchFamily="34" charset="0"/>
                <a:sym typeface="+mn-ea"/>
              </a:endParaRPr>
            </a:p>
            <a:p>
              <a:pPr algn="l"/>
              <a:r>
                <a:rPr lang="en-US" altLang="zh-CN" sz="1400" b="1">
                  <a:solidFill>
                    <a:srgbClr val="A6A6A6"/>
                  </a:solidFill>
                  <a:latin typeface="Arial" panose="020B0604020202020204" pitchFamily="34" charset="0"/>
                  <a:sym typeface="+mn-ea"/>
                </a:rPr>
                <a:t>&amp;Virtual Power Plant</a:t>
              </a:r>
              <a:endParaRPr lang="en-US" altLang="zh-CN" sz="1400" b="1" dirty="0">
                <a:solidFill>
                  <a:srgbClr val="A6A6A6"/>
                </a:solidFill>
                <a:latin typeface="Arial" panose="020B0604020202020204" pitchFamily="34" charset="0"/>
                <a:sym typeface="+mn-ea"/>
              </a:endParaRPr>
            </a:p>
          </p:txBody>
        </p:sp>
      </p:grpSp>
      <p:sp>
        <p:nvSpPr>
          <p:cNvPr id="22" name="文本框 21"/>
          <p:cNvSpPr txBox="1"/>
          <p:nvPr>
            <p:custDataLst>
              <p:tags r:id="rId4"/>
            </p:custDataLst>
          </p:nvPr>
        </p:nvSpPr>
        <p:spPr>
          <a:xfrm>
            <a:off x="2929255" y="5196840"/>
            <a:ext cx="748030" cy="593090"/>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6" name="文本框 25"/>
          <p:cNvSpPr txBox="1"/>
          <p:nvPr>
            <p:custDataLst>
              <p:tags r:id="rId5"/>
            </p:custDataLst>
          </p:nvPr>
        </p:nvSpPr>
        <p:spPr>
          <a:xfrm>
            <a:off x="3575685" y="5246370"/>
            <a:ext cx="2603500" cy="543560"/>
          </a:xfrm>
          <a:prstGeom prst="rect">
            <a:avLst/>
          </a:prstGeom>
          <a:noFill/>
          <a:ln>
            <a:noFill/>
          </a:ln>
        </p:spPr>
        <p:txBody>
          <a:bodyPr wrap="square" anchor="t">
            <a:noAutofit/>
          </a:bodyPr>
          <a:lstStyle/>
          <a:p>
            <a:pPr algn="l"/>
            <a:r>
              <a:rPr lang="et-EE" altLang="zh-CN" sz="1400" b="1">
                <a:solidFill>
                  <a:srgbClr val="A6A6A6"/>
                </a:solidFill>
                <a:latin typeface="Arial" panose="020B0604020202020204" pitchFamily="34" charset="0"/>
                <a:sym typeface="+mn-ea"/>
              </a:rPr>
              <a:t>Integrated </a:t>
            </a:r>
            <a:r>
              <a:rPr lang="en-US" altLang="et-EE" sz="1400" b="1">
                <a:solidFill>
                  <a:srgbClr val="A6A6A6"/>
                </a:solidFill>
                <a:latin typeface="Arial" panose="020B0604020202020204" pitchFamily="34" charset="0"/>
                <a:sym typeface="+mn-ea"/>
              </a:rPr>
              <a:t>E</a:t>
            </a:r>
            <a:r>
              <a:rPr lang="et-EE" altLang="zh-CN" sz="1400" b="1">
                <a:solidFill>
                  <a:srgbClr val="A6A6A6"/>
                </a:solidFill>
                <a:latin typeface="Arial" panose="020B0604020202020204" pitchFamily="34" charset="0"/>
                <a:sym typeface="+mn-ea"/>
              </a:rPr>
              <a:t>nergy </a:t>
            </a:r>
            <a:r>
              <a:rPr lang="en-US" altLang="et-EE" sz="1400" b="1">
                <a:solidFill>
                  <a:srgbClr val="A6A6A6"/>
                </a:solidFill>
                <a:latin typeface="Arial" panose="020B0604020202020204" pitchFamily="34" charset="0"/>
                <a:sym typeface="+mn-ea"/>
              </a:rPr>
              <a:t>S</a:t>
            </a:r>
            <a:r>
              <a:rPr lang="et-EE" altLang="zh-CN" sz="1400" b="1">
                <a:solidFill>
                  <a:srgbClr val="A6A6A6"/>
                </a:solidFill>
                <a:latin typeface="Arial" panose="020B0604020202020204" pitchFamily="34" charset="0"/>
                <a:sym typeface="+mn-ea"/>
              </a:rPr>
              <a:t>ystem</a:t>
            </a:r>
            <a:endParaRPr lang="et-EE" altLang="zh-CN" sz="1400" b="1">
              <a:solidFill>
                <a:srgbClr val="A6A6A6"/>
              </a:solidFill>
              <a:latin typeface="Arial" panose="020B0604020202020204" pitchFamily="34" charset="0"/>
              <a:sym typeface="+mn-ea"/>
            </a:endParaRPr>
          </a:p>
          <a:p>
            <a:pPr algn="l"/>
            <a:r>
              <a:rPr lang="et-EE" altLang="zh-CN" sz="1400" b="1">
                <a:solidFill>
                  <a:srgbClr val="A6A6A6"/>
                </a:solidFill>
                <a:latin typeface="Arial" panose="020B0604020202020204" pitchFamily="34" charset="0"/>
                <a:sym typeface="+mn-ea"/>
              </a:rPr>
              <a:t>(</a:t>
            </a:r>
            <a:r>
              <a:rPr lang="en-US" altLang="et-EE" sz="1400" b="1">
                <a:solidFill>
                  <a:srgbClr val="A6A6A6"/>
                </a:solidFill>
                <a:latin typeface="Arial" panose="020B0604020202020204" pitchFamily="34" charset="0"/>
                <a:sym typeface="+mn-ea"/>
              </a:rPr>
              <a:t>PV-ESS-DG-H</a:t>
            </a:r>
            <a:r>
              <a:rPr lang="et-EE" altLang="zh-CN" sz="1400" b="1">
                <a:solidFill>
                  <a:srgbClr val="A6A6A6"/>
                </a:solidFill>
                <a:latin typeface="Arial" panose="020B0604020202020204" pitchFamily="34" charset="0"/>
                <a:sym typeface="+mn-ea"/>
              </a:rPr>
              <a:t>eating)</a:t>
            </a:r>
            <a:endParaRPr lang="et-EE" altLang="zh-CN" sz="1400" b="1">
              <a:solidFill>
                <a:srgbClr val="A6A6A6"/>
              </a:solidFill>
              <a:latin typeface="Arial" panose="020B0604020202020204" pitchFamily="34" charset="0"/>
              <a:sym typeface="+mn-ea"/>
            </a:endParaRPr>
          </a:p>
        </p:txBody>
      </p:sp>
      <p:grpSp>
        <p:nvGrpSpPr>
          <p:cNvPr id="27" name="组合 26"/>
          <p:cNvGrpSpPr/>
          <p:nvPr/>
        </p:nvGrpSpPr>
        <p:grpSpPr>
          <a:xfrm>
            <a:off x="5951971" y="5170805"/>
            <a:ext cx="3090545" cy="619125"/>
            <a:chOff x="6386" y="9162"/>
            <a:chExt cx="4989" cy="975"/>
          </a:xfrm>
        </p:grpSpPr>
        <p:sp>
          <p:nvSpPr>
            <p:cNvPr id="28" name="文本框 27"/>
            <p:cNvSpPr txBox="1"/>
            <p:nvPr>
              <p:custDataLst>
                <p:tags r:id="rId6"/>
              </p:custDataLst>
            </p:nvPr>
          </p:nvSpPr>
          <p:spPr>
            <a:xfrm>
              <a:off x="6386" y="9162"/>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39" name="文本框 38"/>
            <p:cNvSpPr txBox="1"/>
            <p:nvPr>
              <p:custDataLst>
                <p:tags r:id="rId7"/>
              </p:custDataLst>
            </p:nvPr>
          </p:nvSpPr>
          <p:spPr>
            <a:xfrm>
              <a:off x="7558" y="9280"/>
              <a:ext cx="3817" cy="438"/>
            </a:xfrm>
            <a:prstGeom prst="rect">
              <a:avLst/>
            </a:prstGeom>
            <a:noFill/>
            <a:ln>
              <a:noFill/>
            </a:ln>
          </p:spPr>
          <p:txBody>
            <a:bodyPr wrap="square" anchor="t">
              <a:noAutofit/>
            </a:bodyPr>
            <a:lstStyle/>
            <a:p>
              <a:pPr algn="l"/>
              <a:r>
                <a:rPr lang="en-US" altLang="zh-CN" sz="1400" b="1">
                  <a:solidFill>
                    <a:srgbClr val="A6A6A6"/>
                  </a:solidFill>
                  <a:latin typeface="Arial" panose="020B0604020202020204" pitchFamily="34" charset="0"/>
                  <a:sym typeface="+mn-ea"/>
                </a:rPr>
                <a:t>Zero Carbon Park Project</a:t>
              </a:r>
              <a:endParaRPr lang="en-US" altLang="zh-CN" sz="1400" b="1">
                <a:solidFill>
                  <a:srgbClr val="A6A6A6"/>
                </a:solidFill>
                <a:latin typeface="Arial" panose="020B0604020202020204" pitchFamily="34" charset="0"/>
                <a:sym typeface="+mn-ea"/>
              </a:endParaRPr>
            </a:p>
            <a:p>
              <a:pPr algn="l"/>
              <a:r>
                <a:rPr lang="en-US" altLang="zh-CN" sz="1400" b="1">
                  <a:solidFill>
                    <a:srgbClr val="A6A6A6"/>
                  </a:solidFill>
                  <a:latin typeface="Arial" panose="020B0604020202020204" pitchFamily="34" charset="0"/>
                  <a:sym typeface="+mn-ea"/>
                </a:rPr>
                <a:t>(PV-ESS-Charging)</a:t>
              </a:r>
              <a:endParaRPr lang="en-US" altLang="zh-CN" sz="1400" b="1">
                <a:solidFill>
                  <a:srgbClr val="A6A6A6"/>
                </a:solidFill>
                <a:latin typeface="Arial" panose="020B0604020202020204" pitchFamily="34" charset="0"/>
                <a:sym typeface="+mn-ea"/>
              </a:endParaRPr>
            </a:p>
            <a:p>
              <a:pPr algn="l"/>
              <a:endParaRPr lang="en-US" altLang="zh-CN" sz="1400" b="1" dirty="0">
                <a:solidFill>
                  <a:srgbClr val="A6A6A6"/>
                </a:solidFill>
                <a:latin typeface="Arial" panose="020B0604020202020204" pitchFamily="34" charset="0"/>
                <a:sym typeface="+mn-ea"/>
              </a:endParaRPr>
            </a:p>
          </p:txBody>
        </p:sp>
      </p:grpSp>
      <p:grpSp>
        <p:nvGrpSpPr>
          <p:cNvPr id="57" name="组合 56"/>
          <p:cNvGrpSpPr/>
          <p:nvPr/>
        </p:nvGrpSpPr>
        <p:grpSpPr>
          <a:xfrm>
            <a:off x="9119870" y="5170805"/>
            <a:ext cx="2706958" cy="619125"/>
            <a:chOff x="11896" y="9228"/>
            <a:chExt cx="4370" cy="975"/>
          </a:xfrm>
        </p:grpSpPr>
        <p:sp>
          <p:nvSpPr>
            <p:cNvPr id="58" name="文本框 57"/>
            <p:cNvSpPr txBox="1"/>
            <p:nvPr>
              <p:custDataLst>
                <p:tags r:id="rId8"/>
              </p:custDataLst>
            </p:nvPr>
          </p:nvSpPr>
          <p:spPr>
            <a:xfrm>
              <a:off x="11896" y="9228"/>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59" name="文本框 58"/>
            <p:cNvSpPr txBox="1"/>
            <p:nvPr>
              <p:custDataLst>
                <p:tags r:id="rId9"/>
              </p:custDataLst>
            </p:nvPr>
          </p:nvSpPr>
          <p:spPr>
            <a:xfrm>
              <a:off x="12943" y="9291"/>
              <a:ext cx="3323" cy="912"/>
            </a:xfrm>
            <a:prstGeom prst="rect">
              <a:avLst/>
            </a:prstGeom>
            <a:noFill/>
            <a:ln>
              <a:noFill/>
            </a:ln>
          </p:spPr>
          <p:txBody>
            <a:bodyPr wrap="square" anchor="t">
              <a:noAutofit/>
            </a:bodyPr>
            <a:lstStyle/>
            <a:p>
              <a:pPr algn="l"/>
              <a:r>
                <a:rPr lang="et-EE" altLang="zh-CN" sz="1400" b="1">
                  <a:solidFill>
                    <a:srgbClr val="A6A6A6"/>
                  </a:solidFill>
                  <a:latin typeface="Arial" panose="020B0604020202020204" pitchFamily="34" charset="0"/>
                  <a:sym typeface="+mn-ea"/>
                </a:rPr>
                <a:t>Micro</a:t>
              </a:r>
              <a:r>
                <a:rPr lang="en-US" altLang="et-EE" sz="1400" b="1">
                  <a:solidFill>
                    <a:srgbClr val="A6A6A6"/>
                  </a:solidFill>
                  <a:latin typeface="Arial" panose="020B0604020202020204" pitchFamily="34" charset="0"/>
                  <a:sym typeface="+mn-ea"/>
                </a:rPr>
                <a:t>grid</a:t>
              </a:r>
              <a:r>
                <a:rPr lang="et-EE" altLang="zh-CN" sz="1400" b="1">
                  <a:solidFill>
                    <a:srgbClr val="A6A6A6"/>
                  </a:solidFill>
                  <a:latin typeface="Arial" panose="020B0604020202020204" pitchFamily="34" charset="0"/>
                  <a:sym typeface="+mn-ea"/>
                </a:rPr>
                <a:t> </a:t>
              </a:r>
              <a:r>
                <a:rPr lang="en-US" altLang="et-EE" sz="1400" b="1">
                  <a:solidFill>
                    <a:srgbClr val="A6A6A6"/>
                  </a:solidFill>
                  <a:latin typeface="Arial" panose="020B0604020202020204" pitchFamily="34" charset="0"/>
                  <a:sym typeface="+mn-ea"/>
                </a:rPr>
                <a:t>L</a:t>
              </a:r>
              <a:r>
                <a:rPr lang="et-EE" altLang="zh-CN" sz="1400" b="1">
                  <a:solidFill>
                    <a:srgbClr val="A6A6A6"/>
                  </a:solidFill>
                  <a:latin typeface="Arial" panose="020B0604020202020204" pitchFamily="34" charset="0"/>
                  <a:sym typeface="+mn-ea"/>
                </a:rPr>
                <a:t>aboratory</a:t>
              </a:r>
              <a:endParaRPr lang="et-EE" altLang="zh-CN" sz="1400" b="1">
                <a:solidFill>
                  <a:srgbClr val="A6A6A6"/>
                </a:solidFill>
                <a:latin typeface="Arial" panose="020B0604020202020204" pitchFamily="34" charset="0"/>
                <a:sym typeface="+mn-ea"/>
              </a:endParaRPr>
            </a:p>
            <a:p>
              <a:pPr algn="l"/>
              <a:r>
                <a:rPr lang="et-EE" altLang="zh-CN" sz="1400" b="1">
                  <a:solidFill>
                    <a:srgbClr val="A6A6A6"/>
                  </a:solidFill>
                  <a:latin typeface="Arial" panose="020B0604020202020204" pitchFamily="34" charset="0"/>
                  <a:sym typeface="+mn-ea"/>
                </a:rPr>
                <a:t>(AC/DC </a:t>
              </a:r>
              <a:r>
                <a:rPr lang="en-US" altLang="et-EE" sz="1400" b="1">
                  <a:solidFill>
                    <a:srgbClr val="A6A6A6"/>
                  </a:solidFill>
                  <a:latin typeface="Arial" panose="020B0604020202020204" pitchFamily="34" charset="0"/>
                  <a:sym typeface="+mn-ea"/>
                </a:rPr>
                <a:t>S</a:t>
              </a:r>
              <a:r>
                <a:rPr lang="et-EE" altLang="zh-CN" sz="1400" b="1">
                  <a:solidFill>
                    <a:srgbClr val="A6A6A6"/>
                  </a:solidFill>
                  <a:latin typeface="Arial" panose="020B0604020202020204" pitchFamily="34" charset="0"/>
                  <a:sym typeface="+mn-ea"/>
                </a:rPr>
                <a:t>ystem)</a:t>
              </a:r>
              <a:endParaRPr lang="et-EE" altLang="zh-CN" sz="1400" b="1">
                <a:solidFill>
                  <a:srgbClr val="A6A6A6"/>
                </a:solidFill>
                <a:latin typeface="Arial" panose="020B0604020202020204" pitchFamily="34" charset="0"/>
                <a:sym typeface="+mn-ea"/>
              </a:endParaRPr>
            </a:p>
            <a:p>
              <a:pPr algn="l"/>
              <a:endParaRPr lang="et-EE" altLang="zh-CN" sz="1400" b="1" dirty="0">
                <a:solidFill>
                  <a:srgbClr val="A6A6A6"/>
                </a:solidFill>
                <a:latin typeface="Arial" panose="020B0604020202020204" pitchFamily="34" charset="0"/>
                <a:sym typeface="+mn-ea"/>
              </a:endParaRPr>
            </a:p>
          </p:txBody>
        </p:sp>
      </p:grpSp>
      <p:sp>
        <p:nvSpPr>
          <p:cNvPr id="5" name="灯片编号占位符 4"/>
          <p:cNvSpPr>
            <a:spLocks noGrp="1"/>
          </p:cNvSpPr>
          <p:nvPr>
            <p:ph type="sldNum" sz="quarter" idx="12"/>
          </p:nvPr>
        </p:nvSpPr>
        <p:spPr>
          <a:xfrm>
            <a:off x="5330190" y="6705600"/>
            <a:ext cx="1518920" cy="152400"/>
          </a:xfrm>
        </p:spPr>
        <p:txBody>
          <a:bodyPr/>
          <a:lstStyle/>
          <a:p>
            <a:pPr>
              <a:defRPr/>
            </a:pPr>
            <a:fld id="{21D37D8B-8752-4863-8EA0-2F8E3052D675}" type="slidenum">
              <a:rPr lang="zh-CN" altLang="en-US" smtClean="0"/>
            </a:fld>
            <a:endParaRPr lang="zh-CN" altLang="en-US" dirty="0"/>
          </a:p>
        </p:txBody>
      </p:sp>
    </p:spTree>
    <p:custDataLst>
      <p:tags r:id="rId10"/>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35280" y="1132205"/>
            <a:ext cx="587375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Zhenjiang PV-ESS-Charging Smart Park Project (</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G</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rid </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onnected)</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buClrTx/>
              <a:buSzTx/>
              <a:buFontTx/>
            </a:pP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endParaRPr lang="zh-CN" altLang="en-US" dirty="0"/>
          </a:p>
        </p:txBody>
      </p:sp>
      <p:sp>
        <p:nvSpPr>
          <p:cNvPr id="2" name="灯片编号占位符 2"/>
          <p:cNvSpPr>
            <a:spLocks noGrp="1"/>
          </p:cNvSpPr>
          <p:nvPr>
            <p:custDataLst>
              <p:tags r:id="rId2"/>
            </p:custDataLst>
          </p:nvPr>
        </p:nvSpPr>
        <p:spPr>
          <a:xfrm>
            <a:off x="5330031" y="6633845"/>
            <a:ext cx="1531938" cy="152400"/>
          </a:xfrm>
          <a:prstGeom prst="rect">
            <a:avLst/>
          </a:prstGeom>
        </p:spPr>
        <p:txBody>
          <a:bodyPr/>
          <a:lstStyle>
            <a:defPPr>
              <a:defRPr lang="en-US"/>
            </a:defPPr>
            <a:lvl1pPr marL="0" algn="ctr" defTabSz="914400" rtl="0" eaLnBrk="1" latinLnBrk="0" hangingPunct="1">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1D37D8B-8752-4863-8EA0-2F8E3052D675}" type="slidenum">
              <a:rPr lang="zh-CN" altLang="en-US" smtClean="0"/>
            </a:fld>
            <a:endParaRPr lang="zh-CN" altLang="en-US" dirty="0"/>
          </a:p>
        </p:txBody>
      </p:sp>
      <p:sp>
        <p:nvSpPr>
          <p:cNvPr id="19" name="圆角矩形 18"/>
          <p:cNvSpPr/>
          <p:nvPr>
            <p:custDataLst>
              <p:tags r:id="rId3"/>
            </p:custDataLst>
          </p:nvPr>
        </p:nvSpPr>
        <p:spPr>
          <a:xfrm>
            <a:off x="360680" y="2348230"/>
            <a:ext cx="5473700" cy="433070"/>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6" name="圆角矩形 5"/>
          <p:cNvSpPr/>
          <p:nvPr>
            <p:custDataLst>
              <p:tags r:id="rId4"/>
            </p:custDataLst>
          </p:nvPr>
        </p:nvSpPr>
        <p:spPr>
          <a:xfrm>
            <a:off x="262890" y="4250690"/>
            <a:ext cx="6698615" cy="234061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Through the low-voltage flexible and direct interconnection system, the project can realize multiple operation modes of two stations, including off grid interconnection and discrete operation between DC systems, and also realize interconnected operation between stations, with controllable power flow and mutual aid of power.It effectively solved the problems of mismatch between heavy and light load in the platform area, difficulty in capacity expansion in the platform area, and difficulty in new energy consumption.</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7" name="文本框 6"/>
          <p:cNvSpPr txBox="1"/>
          <p:nvPr>
            <p:custDataLst>
              <p:tags r:id="rId5"/>
            </p:custDataLst>
          </p:nvPr>
        </p:nvSpPr>
        <p:spPr>
          <a:xfrm>
            <a:off x="460706" y="2058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2" name="平行四边形 11"/>
          <p:cNvSpPr/>
          <p:nvPr>
            <p:custDataLst>
              <p:tags r:id="rId6"/>
            </p:custDataLst>
          </p:nvPr>
        </p:nvSpPr>
        <p:spPr>
          <a:xfrm>
            <a:off x="4872190" y="638113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30" name="文本框 29"/>
          <p:cNvSpPr txBox="1"/>
          <p:nvPr>
            <p:custDataLst>
              <p:tags r:id="rId7"/>
            </p:custDataLst>
          </p:nvPr>
        </p:nvSpPr>
        <p:spPr>
          <a:xfrm>
            <a:off x="301625" y="2307590"/>
            <a:ext cx="5764530" cy="472440"/>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Zhenjiang, Jiangsu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 </a:t>
            </a:r>
            <a:r>
              <a:rPr lang="en-US" altLang="zh-CN" sz="1200">
                <a:solidFill>
                  <a:srgbClr val="595959"/>
                </a:solidFill>
                <a:uFillTx/>
                <a:latin typeface="Arial" panose="020B0604020202020204" pitchFamily="34" charset="0"/>
                <a:sym typeface="微软雅黑" panose="020B0503020204020204" pitchFamily="34" charset="-122"/>
              </a:rPr>
              <a:t>October 2021</a:t>
            </a:r>
            <a:endParaRPr lang="en-US" altLang="zh-CN" sz="1200">
              <a:solidFill>
                <a:srgbClr val="595959"/>
              </a:solidFill>
              <a:uFillTx/>
              <a:latin typeface="Arial" panose="020B0604020202020204" pitchFamily="34" charset="0"/>
              <a:sym typeface="+mn-ea"/>
            </a:endParaRPr>
          </a:p>
        </p:txBody>
      </p:sp>
      <p:sp>
        <p:nvSpPr>
          <p:cNvPr id="46" name="文本框 45"/>
          <p:cNvSpPr txBox="1"/>
          <p:nvPr>
            <p:custDataLst>
              <p:tags r:id="rId8"/>
            </p:custDataLst>
          </p:nvPr>
        </p:nvSpPr>
        <p:spPr>
          <a:xfrm>
            <a:off x="283210" y="3140710"/>
            <a:ext cx="5873750" cy="1138555"/>
          </a:xfrm>
          <a:prstGeom prst="rect">
            <a:avLst/>
          </a:prstGeom>
          <a:noFill/>
        </p:spPr>
        <p:txBody>
          <a:bodyPr wrap="square" rtlCol="0">
            <a:noAutofit/>
          </a:bodyPr>
          <a:lstStyle/>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PV system: </a:t>
            </a:r>
            <a:r>
              <a:rPr lang="en-US" altLang="zh-CN" sz="1200">
                <a:solidFill>
                  <a:srgbClr val="595959"/>
                </a:solidFill>
                <a:uFillTx/>
                <a:latin typeface="Arial" panose="020B0604020202020204" pitchFamily="34" charset="0"/>
                <a:sym typeface="+mn-ea"/>
              </a:rPr>
              <a:t>50kW×2                            </a:t>
            </a:r>
            <a:r>
              <a:rPr lang="en-US" altLang="zh-CN" sz="1200" b="1">
                <a:solidFill>
                  <a:srgbClr val="595959"/>
                </a:solidFill>
                <a:uFillTx/>
                <a:latin typeface="Arial" panose="020B0604020202020204" pitchFamily="34" charset="0"/>
                <a:sym typeface="+mn-ea"/>
              </a:rPr>
              <a:t>Energy storage system: </a:t>
            </a:r>
            <a:r>
              <a:rPr lang="en-US" altLang="zh-CN" sz="1200">
                <a:solidFill>
                  <a:srgbClr val="595959"/>
                </a:solidFill>
                <a:uFillTx/>
                <a:latin typeface="Arial" panose="020B0604020202020204" pitchFamily="34" charset="0"/>
                <a:sym typeface="+mn-ea"/>
              </a:rPr>
              <a:t>50kW/25kWh×2 </a:t>
            </a:r>
            <a:endParaRPr lang="en-US" altLang="zh-CN" sz="1200">
              <a:solidFill>
                <a:srgbClr val="595959"/>
              </a:solidFill>
              <a:uFillTx/>
              <a:latin typeface="Arial" panose="020B0604020202020204" pitchFamily="34" charset="0"/>
              <a:sym typeface="+mn-ea"/>
            </a:endParaRPr>
          </a:p>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Charging station: </a:t>
            </a:r>
            <a:r>
              <a:rPr lang="en-US" altLang="zh-CN" sz="1200">
                <a:solidFill>
                  <a:srgbClr val="595959"/>
                </a:solidFill>
                <a:uFillTx/>
                <a:latin typeface="Arial" panose="020B0604020202020204" pitchFamily="34" charset="0"/>
                <a:sym typeface="+mn-ea"/>
              </a:rPr>
              <a:t>30kW (DCDC)×8   </a:t>
            </a:r>
            <a:r>
              <a:rPr lang="en-US" altLang="zh-CN" sz="1200" b="1">
                <a:solidFill>
                  <a:srgbClr val="595959"/>
                </a:solidFill>
                <a:uFillTx/>
                <a:latin typeface="Arial" panose="020B0604020202020204" pitchFamily="34" charset="0"/>
                <a:sym typeface="+mn-ea"/>
              </a:rPr>
              <a:t> AC/DC converter: </a:t>
            </a:r>
            <a:r>
              <a:rPr lang="en-US" altLang="zh-CN" sz="1200">
                <a:solidFill>
                  <a:srgbClr val="595959"/>
                </a:solidFill>
                <a:uFillTx/>
                <a:latin typeface="Arial" panose="020B0604020202020204" pitchFamily="34" charset="0"/>
                <a:sym typeface="+mn-ea"/>
              </a:rPr>
              <a:t>250kW × 2</a:t>
            </a:r>
            <a:endParaRPr lang="en-US" altLang="zh-CN" sz="1600" spc="150" dirty="0">
              <a:solidFill>
                <a:srgbClr val="000000">
                  <a:lumMod val="75000"/>
                  <a:lumOff val="25000"/>
                </a:srgbClr>
              </a:solidFill>
              <a:uFillTx/>
              <a:latin typeface="Arial" panose="020B0604020202020204" pitchFamily="34" charset="0"/>
              <a:sym typeface="+mn-ea"/>
            </a:endParaRPr>
          </a:p>
        </p:txBody>
      </p:sp>
      <p:sp>
        <p:nvSpPr>
          <p:cNvPr id="47" name="平行四边形 46"/>
          <p:cNvSpPr/>
          <p:nvPr>
            <p:custDataLst>
              <p:tags r:id="rId9"/>
            </p:custDataLst>
          </p:nvPr>
        </p:nvSpPr>
        <p:spPr>
          <a:xfrm>
            <a:off x="4872355" y="371665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27" name="组合 26"/>
          <p:cNvGrpSpPr/>
          <p:nvPr/>
        </p:nvGrpSpPr>
        <p:grpSpPr>
          <a:xfrm>
            <a:off x="61595" y="1988820"/>
            <a:ext cx="4164330" cy="466725"/>
            <a:chOff x="188" y="2847"/>
            <a:chExt cx="6558" cy="735"/>
          </a:xfrm>
        </p:grpSpPr>
        <p:sp>
          <p:nvSpPr>
            <p:cNvPr id="28" name="任意多边形 27"/>
            <p:cNvSpPr/>
            <p:nvPr>
              <p:custDataLst>
                <p:tags r:id="rId10"/>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2" name="任意多边形 31"/>
            <p:cNvSpPr/>
            <p:nvPr>
              <p:custDataLst>
                <p:tags r:id="rId11"/>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3" name="文本框 32"/>
            <p:cNvSpPr txBox="1"/>
            <p:nvPr>
              <p:custDataLst>
                <p:tags r:id="rId12"/>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4" name="组合 33"/>
          <p:cNvGrpSpPr/>
          <p:nvPr/>
        </p:nvGrpSpPr>
        <p:grpSpPr>
          <a:xfrm>
            <a:off x="302260" y="2821940"/>
            <a:ext cx="3950335" cy="452120"/>
            <a:chOff x="546" y="4238"/>
            <a:chExt cx="6221" cy="712"/>
          </a:xfrm>
        </p:grpSpPr>
        <p:sp>
          <p:nvSpPr>
            <p:cNvPr id="35" name="任意多边形 34"/>
            <p:cNvSpPr/>
            <p:nvPr>
              <p:custDataLst>
                <p:tags r:id="rId13"/>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6" name="任意多边形 35"/>
            <p:cNvSpPr/>
            <p:nvPr>
              <p:custDataLst>
                <p:tags r:id="rId14"/>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7" name="文本框 36"/>
            <p:cNvSpPr txBox="1"/>
            <p:nvPr>
              <p:custDataLst>
                <p:tags r:id="rId15"/>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8" name="组合 37"/>
          <p:cNvGrpSpPr/>
          <p:nvPr/>
        </p:nvGrpSpPr>
        <p:grpSpPr>
          <a:xfrm>
            <a:off x="291465" y="3851275"/>
            <a:ext cx="4029710" cy="688975"/>
            <a:chOff x="460" y="5967"/>
            <a:chExt cx="6346" cy="1085"/>
          </a:xfrm>
        </p:grpSpPr>
        <p:grpSp>
          <p:nvGrpSpPr>
            <p:cNvPr id="39" name="组合 38"/>
            <p:cNvGrpSpPr/>
            <p:nvPr/>
          </p:nvGrpSpPr>
          <p:grpSpPr>
            <a:xfrm>
              <a:off x="460" y="5967"/>
              <a:ext cx="6346" cy="761"/>
              <a:chOff x="460" y="5967"/>
              <a:chExt cx="6346" cy="761"/>
            </a:xfrm>
          </p:grpSpPr>
          <p:sp>
            <p:nvSpPr>
              <p:cNvPr id="42" name="文本框 41"/>
              <p:cNvSpPr txBox="1"/>
              <p:nvPr>
                <p:custDataLst>
                  <p:tags r:id="rId16"/>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8" name="任意多边形 47"/>
              <p:cNvSpPr/>
              <p:nvPr>
                <p:custDataLst>
                  <p:tags r:id="rId17"/>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9" name="任意多边形 48"/>
              <p:cNvSpPr/>
              <p:nvPr>
                <p:custDataLst>
                  <p:tags r:id="rId18"/>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50" name="文本框 49"/>
            <p:cNvSpPr txBox="1"/>
            <p:nvPr>
              <p:custDataLst>
                <p:tags r:id="rId19"/>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51" name="图片 50"/>
          <p:cNvPicPr>
            <a:picLocks noChangeAspect="1"/>
          </p:cNvPicPr>
          <p:nvPr>
            <p:custDataLst>
              <p:tags r:id="rId20"/>
            </p:custDataLst>
          </p:nvPr>
        </p:nvPicPr>
        <p:blipFill>
          <a:blip r:embed="rId21" cstate="print">
            <a:extLst>
              <a:ext uri="{28A0092B-C50C-407E-A947-70E740481C1C}">
                <a14:useLocalDpi xmlns:a14="http://schemas.microsoft.com/office/drawing/2010/main" val="0"/>
              </a:ext>
            </a:extLst>
          </a:blip>
          <a:stretch>
            <a:fillRect/>
          </a:stretch>
        </p:blipFill>
        <p:spPr>
          <a:xfrm>
            <a:off x="7623175" y="3501390"/>
            <a:ext cx="3790315" cy="2304415"/>
          </a:xfrm>
          <a:prstGeom prst="rect">
            <a:avLst/>
          </a:prstGeom>
        </p:spPr>
      </p:pic>
      <p:pic>
        <p:nvPicPr>
          <p:cNvPr id="52" name="图片 51"/>
          <p:cNvPicPr>
            <a:picLocks noChangeAspect="1"/>
          </p:cNvPicPr>
          <p:nvPr>
            <p:custDataLst>
              <p:tags r:id="rId22"/>
            </p:custDataLst>
          </p:nvPr>
        </p:nvPicPr>
        <p:blipFill>
          <a:blip r:embed="rId23"/>
          <a:stretch>
            <a:fillRect/>
          </a:stretch>
        </p:blipFill>
        <p:spPr>
          <a:xfrm>
            <a:off x="7623175" y="1242060"/>
            <a:ext cx="3790315" cy="2150745"/>
          </a:xfrm>
          <a:prstGeom prst="rect">
            <a:avLst/>
          </a:prstGeom>
        </p:spPr>
      </p:pic>
      <p:grpSp>
        <p:nvGrpSpPr>
          <p:cNvPr id="4" name="组合 3"/>
          <p:cNvGrpSpPr/>
          <p:nvPr/>
        </p:nvGrpSpPr>
        <p:grpSpPr>
          <a:xfrm>
            <a:off x="119380" y="223520"/>
            <a:ext cx="11882120" cy="661035"/>
            <a:chOff x="188" y="352"/>
            <a:chExt cx="18712" cy="1041"/>
          </a:xfrm>
        </p:grpSpPr>
        <p:grpSp>
          <p:nvGrpSpPr>
            <p:cNvPr id="5" name="组合 4"/>
            <p:cNvGrpSpPr/>
            <p:nvPr/>
          </p:nvGrpSpPr>
          <p:grpSpPr>
            <a:xfrm>
              <a:off x="188" y="352"/>
              <a:ext cx="3708" cy="975"/>
              <a:chOff x="6912" y="9145"/>
              <a:chExt cx="3708" cy="975"/>
            </a:xfrm>
          </p:grpSpPr>
          <p:sp>
            <p:nvSpPr>
              <p:cNvPr id="8" name="文本框 7"/>
              <p:cNvSpPr txBox="1"/>
              <p:nvPr>
                <p:custDataLst>
                  <p:tags r:id="rId24"/>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9" name="文本框 8"/>
              <p:cNvSpPr txBox="1"/>
              <p:nvPr>
                <p:custDataLst>
                  <p:tags r:id="rId25"/>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0" name="组合 9"/>
            <p:cNvGrpSpPr/>
            <p:nvPr/>
          </p:nvGrpSpPr>
          <p:grpSpPr>
            <a:xfrm>
              <a:off x="3987" y="415"/>
              <a:ext cx="4520" cy="975"/>
              <a:chOff x="6855" y="9159"/>
              <a:chExt cx="4520" cy="975"/>
            </a:xfrm>
          </p:grpSpPr>
          <p:sp>
            <p:nvSpPr>
              <p:cNvPr id="11" name="文本框 10"/>
              <p:cNvSpPr txBox="1"/>
              <p:nvPr>
                <p:custDataLst>
                  <p:tags r:id="rId26"/>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3" name="文本框 12"/>
              <p:cNvSpPr txBox="1"/>
              <p:nvPr>
                <p:custDataLst>
                  <p:tags r:id="rId27"/>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4" name="组合 13"/>
            <p:cNvGrpSpPr/>
            <p:nvPr/>
          </p:nvGrpSpPr>
          <p:grpSpPr>
            <a:xfrm>
              <a:off x="8394" y="409"/>
              <a:ext cx="4685" cy="975"/>
              <a:chOff x="6269" y="9136"/>
              <a:chExt cx="4685" cy="975"/>
            </a:xfrm>
          </p:grpSpPr>
          <p:sp>
            <p:nvSpPr>
              <p:cNvPr id="17" name="文本框 16"/>
              <p:cNvSpPr txBox="1"/>
              <p:nvPr>
                <p:custDataLst>
                  <p:tags r:id="rId28"/>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18" name="文本框 17"/>
              <p:cNvSpPr txBox="1"/>
              <p:nvPr>
                <p:custDataLst>
                  <p:tags r:id="rId29"/>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15" name="组合 14"/>
            <p:cNvGrpSpPr/>
            <p:nvPr/>
          </p:nvGrpSpPr>
          <p:grpSpPr>
            <a:xfrm>
              <a:off x="12912" y="418"/>
              <a:ext cx="5988" cy="975"/>
              <a:chOff x="11726" y="9211"/>
              <a:chExt cx="5988" cy="975"/>
            </a:xfrm>
          </p:grpSpPr>
          <p:sp>
            <p:nvSpPr>
              <p:cNvPr id="20" name="文本框 19"/>
              <p:cNvSpPr txBox="1"/>
              <p:nvPr>
                <p:custDataLst>
                  <p:tags r:id="rId30"/>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3" name="文本框 22"/>
              <p:cNvSpPr txBox="1"/>
              <p:nvPr>
                <p:custDataLst>
                  <p:tags r:id="rId31"/>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16" name="平行四边形 15"/>
          <p:cNvSpPr/>
          <p:nvPr>
            <p:custDataLst>
              <p:tags r:id="rId32"/>
            </p:custDataLst>
          </p:nvPr>
        </p:nvSpPr>
        <p:spPr>
          <a:xfrm>
            <a:off x="4872355" y="264985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42265" y="1155065"/>
            <a:ext cx="6800215" cy="51689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Inner Mongolia PV-ESS-Charging Smart Park</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endParaRPr lang="sv-SE" altLang="zh-CN" b="1" spc="300">
              <a:ea typeface="微软雅黑" panose="020B0503020204020204" pitchFamily="34" charset="-122"/>
              <a:sym typeface="+mn-ea"/>
            </a:endParaRPr>
          </a:p>
          <a:p>
            <a:endParaRPr lang="zh-CN" altLang="en-US" dirty="0"/>
          </a:p>
        </p:txBody>
      </p:sp>
      <p:sp>
        <p:nvSpPr>
          <p:cNvPr id="6" name="圆角矩形 5"/>
          <p:cNvSpPr/>
          <p:nvPr>
            <p:custDataLst>
              <p:tags r:id="rId2"/>
            </p:custDataLst>
          </p:nvPr>
        </p:nvSpPr>
        <p:spPr>
          <a:xfrm>
            <a:off x="365125" y="2076450"/>
            <a:ext cx="5596255" cy="438150"/>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12" name="圆角矩形 11"/>
          <p:cNvSpPr/>
          <p:nvPr>
            <p:custDataLst>
              <p:tags r:id="rId3"/>
            </p:custDataLst>
          </p:nvPr>
        </p:nvSpPr>
        <p:spPr>
          <a:xfrm>
            <a:off x="267335" y="4377690"/>
            <a:ext cx="6268720" cy="202819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purpose of this project is to further expand the training content and training methods of Inner Mongolia Power Group Power Training School in the field of smart micro grid, improve the basic knowledge, technical theory and operating skills of relevant trainers in relevant fields, and provide a platform for talent cultivation of the group company through the implementation of this scientific research project</a:t>
            </a:r>
            <a:r>
              <a:rPr lang="en-US" altLang="et-EE" sz="1400">
                <a:solidFill>
                  <a:srgbClr val="000000"/>
                </a:solidFill>
                <a:latin typeface="Arial" panose="020B0604020202020204" pitchFamily="34" charset="0"/>
                <a:cs typeface="Arial" panose="020B0604020202020204" pitchFamily="34" charset="0"/>
                <a:sym typeface="+mn-ea"/>
              </a:rPr>
              <a:t>.</a:t>
            </a:r>
            <a:endParaRPr lang="en-US" altLang="et-EE" sz="1400">
              <a:solidFill>
                <a:srgbClr val="000000"/>
              </a:solidFill>
              <a:latin typeface="Arial" panose="020B0604020202020204" pitchFamily="34" charset="0"/>
              <a:cs typeface="Arial" panose="020B0604020202020204" pitchFamily="34" charset="0"/>
              <a:sym typeface="+mn-ea"/>
            </a:endParaRPr>
          </a:p>
        </p:txBody>
      </p:sp>
      <p:sp>
        <p:nvSpPr>
          <p:cNvPr id="15" name="文本框 14"/>
          <p:cNvSpPr txBox="1"/>
          <p:nvPr>
            <p:custDataLst>
              <p:tags r:id="rId4"/>
            </p:custDataLst>
          </p:nvPr>
        </p:nvSpPr>
        <p:spPr>
          <a:xfrm>
            <a:off x="465151" y="185300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7" name="平行四边形 16"/>
          <p:cNvSpPr/>
          <p:nvPr>
            <p:custDataLst>
              <p:tags r:id="rId5"/>
            </p:custDataLst>
          </p:nvPr>
        </p:nvSpPr>
        <p:spPr>
          <a:xfrm>
            <a:off x="4943310" y="6211592"/>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32" name="文本框 31"/>
          <p:cNvSpPr txBox="1"/>
          <p:nvPr>
            <p:custDataLst>
              <p:tags r:id="rId6"/>
            </p:custDataLst>
          </p:nvPr>
        </p:nvSpPr>
        <p:spPr>
          <a:xfrm>
            <a:off x="301625" y="2174875"/>
            <a:ext cx="6680835" cy="424180"/>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Hohhot, Inner Mongolia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October 2019</a:t>
            </a:r>
            <a:endParaRPr lang="en-US" altLang="zh-CN" sz="1200">
              <a:solidFill>
                <a:srgbClr val="595959"/>
              </a:solidFill>
              <a:uFillTx/>
              <a:latin typeface="Arial" panose="020B0604020202020204" pitchFamily="34" charset="0"/>
              <a:sym typeface="+mn-ea"/>
            </a:endParaRPr>
          </a:p>
        </p:txBody>
      </p:sp>
      <p:sp>
        <p:nvSpPr>
          <p:cNvPr id="46" name="文本框 45"/>
          <p:cNvSpPr txBox="1"/>
          <p:nvPr>
            <p:custDataLst>
              <p:tags r:id="rId7"/>
            </p:custDataLst>
          </p:nvPr>
        </p:nvSpPr>
        <p:spPr>
          <a:xfrm>
            <a:off x="294640" y="2988310"/>
            <a:ext cx="6831330" cy="948055"/>
          </a:xfrm>
          <a:prstGeom prst="rect">
            <a:avLst/>
          </a:prstGeom>
          <a:noFill/>
        </p:spPr>
        <p:txBody>
          <a:bodyPr wrap="square" rtlCol="0">
            <a:noAutofit/>
          </a:bodyPr>
          <a:lstStyle/>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PV system:</a:t>
            </a:r>
            <a:r>
              <a:rPr lang="en-US" altLang="zh-CN" sz="1200">
                <a:solidFill>
                  <a:srgbClr val="595959"/>
                </a:solidFill>
                <a:uFillTx/>
                <a:latin typeface="Arial" panose="020B0604020202020204" pitchFamily="34" charset="0"/>
                <a:sym typeface="+mn-ea"/>
              </a:rPr>
              <a:t> 250kW              </a:t>
            </a:r>
            <a:r>
              <a:rPr lang="en-US" altLang="zh-CN" sz="1200" b="1">
                <a:solidFill>
                  <a:srgbClr val="595959"/>
                </a:solidFill>
                <a:uFillTx/>
                <a:latin typeface="Arial" panose="020B0604020202020204" pitchFamily="34" charset="0"/>
                <a:sym typeface="+mn-ea"/>
              </a:rPr>
              <a:t>Wind power system:</a:t>
            </a:r>
            <a:r>
              <a:rPr lang="en-US" altLang="zh-CN" sz="1200">
                <a:solidFill>
                  <a:srgbClr val="595959"/>
                </a:solidFill>
                <a:uFillTx/>
                <a:latin typeface="Arial" panose="020B0604020202020204" pitchFamily="34" charset="0"/>
                <a:sym typeface="+mn-ea"/>
              </a:rPr>
              <a:t> 4kW * 1 </a:t>
            </a:r>
            <a:endParaRPr lang="en-US" altLang="zh-CN" sz="1200">
              <a:solidFill>
                <a:srgbClr val="595959"/>
              </a:solidFill>
              <a:uFillTx/>
              <a:latin typeface="Arial" panose="020B0604020202020204" pitchFamily="34" charset="0"/>
              <a:sym typeface="+mn-ea"/>
            </a:endParaRPr>
          </a:p>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200kW/400kWh (lithium battery)</a:t>
            </a:r>
            <a:endParaRPr lang="en-US" altLang="zh-CN" sz="1200">
              <a:solidFill>
                <a:srgbClr val="595959"/>
              </a:solidFill>
              <a:uFillTx/>
              <a:latin typeface="Arial" panose="020B0604020202020204" pitchFamily="34" charset="0"/>
              <a:sym typeface="+mn-ea"/>
            </a:endParaRPr>
          </a:p>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Teaching and training system*1</a:t>
            </a:r>
            <a:endParaRPr lang="en-US" altLang="zh-CN" sz="1200">
              <a:solidFill>
                <a:srgbClr val="595959"/>
              </a:solidFill>
              <a:uFillTx/>
              <a:latin typeface="Arial" panose="020B0604020202020204" pitchFamily="34" charset="0"/>
              <a:sym typeface="+mn-ea"/>
            </a:endParaRPr>
          </a:p>
          <a:p>
            <a:pPr marL="0" lvl="2" algn="l">
              <a:lnSpc>
                <a:spcPct val="150000"/>
              </a:lnSpc>
              <a:buClrTx/>
              <a:buSzTx/>
              <a:buFontTx/>
            </a:pPr>
            <a:endParaRPr lang="en-US" altLang="zh-CN" sz="1200" spc="150">
              <a:solidFill>
                <a:srgbClr val="404040"/>
              </a:solidFill>
              <a:uFillTx/>
              <a:latin typeface="Arial" panose="020B0604020202020204" pitchFamily="34" charset="0"/>
              <a:cs typeface="Arial" panose="020B0604020202020204" pitchFamily="34" charset="0"/>
              <a:sym typeface="+mn-ea"/>
            </a:endParaRPr>
          </a:p>
        </p:txBody>
      </p:sp>
      <p:sp>
        <p:nvSpPr>
          <p:cNvPr id="47" name="平行四边形 46"/>
          <p:cNvSpPr/>
          <p:nvPr>
            <p:custDataLst>
              <p:tags r:id="rId8"/>
            </p:custDataLst>
          </p:nvPr>
        </p:nvSpPr>
        <p:spPr>
          <a:xfrm>
            <a:off x="4516755" y="363855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27" name="组合 26"/>
          <p:cNvGrpSpPr/>
          <p:nvPr/>
        </p:nvGrpSpPr>
        <p:grpSpPr>
          <a:xfrm>
            <a:off x="66040" y="1783715"/>
            <a:ext cx="4164330" cy="466725"/>
            <a:chOff x="188" y="2847"/>
            <a:chExt cx="6558" cy="735"/>
          </a:xfrm>
        </p:grpSpPr>
        <p:sp>
          <p:nvSpPr>
            <p:cNvPr id="21" name="任意多边形 20"/>
            <p:cNvSpPr/>
            <p:nvPr>
              <p:custDataLst>
                <p:tags r:id="rId9"/>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22" name="任意多边形 21"/>
            <p:cNvSpPr/>
            <p:nvPr>
              <p:custDataLst>
                <p:tags r:id="rId10"/>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1"/>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305435" y="2637155"/>
            <a:ext cx="3950335" cy="452120"/>
            <a:chOff x="546" y="4238"/>
            <a:chExt cx="6221" cy="712"/>
          </a:xfrm>
        </p:grpSpPr>
        <p:sp>
          <p:nvSpPr>
            <p:cNvPr id="36" name="任意多边形 35"/>
            <p:cNvSpPr/>
            <p:nvPr>
              <p:custDataLst>
                <p:tags r:id="rId12"/>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任意多边形 36"/>
            <p:cNvSpPr/>
            <p:nvPr>
              <p:custDataLst>
                <p:tags r:id="rId13"/>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8" name="文本框 37"/>
            <p:cNvSpPr txBox="1"/>
            <p:nvPr>
              <p:custDataLst>
                <p:tags r:id="rId14"/>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9" name="组合 38"/>
          <p:cNvGrpSpPr/>
          <p:nvPr/>
        </p:nvGrpSpPr>
        <p:grpSpPr>
          <a:xfrm>
            <a:off x="301625" y="3957955"/>
            <a:ext cx="4029710" cy="688975"/>
            <a:chOff x="460" y="5967"/>
            <a:chExt cx="6346" cy="1085"/>
          </a:xfrm>
        </p:grpSpPr>
        <p:grpSp>
          <p:nvGrpSpPr>
            <p:cNvPr id="42" name="组合 41"/>
            <p:cNvGrpSpPr/>
            <p:nvPr/>
          </p:nvGrpSpPr>
          <p:grpSpPr>
            <a:xfrm>
              <a:off x="460" y="5967"/>
              <a:ext cx="6346" cy="761"/>
              <a:chOff x="460" y="5967"/>
              <a:chExt cx="6346" cy="761"/>
            </a:xfrm>
          </p:grpSpPr>
          <p:sp>
            <p:nvSpPr>
              <p:cNvPr id="48" name="文本框 47"/>
              <p:cNvSpPr txBox="1"/>
              <p:nvPr>
                <p:custDataLst>
                  <p:tags r:id="rId15"/>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任意多边形 48"/>
              <p:cNvSpPr/>
              <p:nvPr>
                <p:custDataLst>
                  <p:tags r:id="rId16"/>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17"/>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51" name="文本框 50"/>
            <p:cNvSpPr txBox="1"/>
            <p:nvPr>
              <p:custDataLst>
                <p:tags r:id="rId18"/>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52" name="图片 51"/>
          <p:cNvPicPr>
            <a:picLocks noChangeAspect="1"/>
          </p:cNvPicPr>
          <p:nvPr>
            <p:custDataLst>
              <p:tags r:id="rId19"/>
            </p:custDataLst>
          </p:nvPr>
        </p:nvPicPr>
        <p:blipFill>
          <a:blip r:embed="rId20" cstate="print">
            <a:extLst>
              <a:ext uri="{28A0092B-C50C-407E-A947-70E740481C1C}">
                <a14:useLocalDpi xmlns:a14="http://schemas.microsoft.com/office/drawing/2010/main" val="0"/>
              </a:ext>
            </a:extLst>
          </a:blip>
          <a:stretch>
            <a:fillRect/>
          </a:stretch>
        </p:blipFill>
        <p:spPr>
          <a:xfrm>
            <a:off x="7247890" y="4150507"/>
            <a:ext cx="4191819" cy="2054123"/>
          </a:xfrm>
          <a:prstGeom prst="rect">
            <a:avLst/>
          </a:prstGeom>
        </p:spPr>
      </p:pic>
      <p:pic>
        <p:nvPicPr>
          <p:cNvPr id="53" name="图片 52"/>
          <p:cNvPicPr>
            <a:picLocks noChangeAspect="1"/>
          </p:cNvPicPr>
          <p:nvPr>
            <p:custDataLst>
              <p:tags r:id="rId21"/>
            </p:custDataLst>
          </p:nvPr>
        </p:nvPicPr>
        <p:blipFill>
          <a:blip r:embed="rId22" cstate="print">
            <a:extLst>
              <a:ext uri="{28A0092B-C50C-407E-A947-70E740481C1C}">
                <a14:useLocalDpi xmlns:a14="http://schemas.microsoft.com/office/drawing/2010/main" val="0"/>
              </a:ext>
            </a:extLst>
          </a:blip>
          <a:stretch>
            <a:fillRect/>
          </a:stretch>
        </p:blipFill>
        <p:spPr>
          <a:xfrm>
            <a:off x="7249795" y="1633855"/>
            <a:ext cx="4149090" cy="2299970"/>
          </a:xfrm>
          <a:prstGeom prst="rect">
            <a:avLst/>
          </a:prstGeom>
        </p:spPr>
      </p:pic>
      <p:grpSp>
        <p:nvGrpSpPr>
          <p:cNvPr id="2" name="组合 1"/>
          <p:cNvGrpSpPr/>
          <p:nvPr/>
        </p:nvGrpSpPr>
        <p:grpSpPr>
          <a:xfrm>
            <a:off x="119380" y="223520"/>
            <a:ext cx="11882120" cy="661035"/>
            <a:chOff x="188" y="352"/>
            <a:chExt cx="18712" cy="1041"/>
          </a:xfrm>
        </p:grpSpPr>
        <p:grpSp>
          <p:nvGrpSpPr>
            <p:cNvPr id="5" name="组合 4"/>
            <p:cNvGrpSpPr/>
            <p:nvPr/>
          </p:nvGrpSpPr>
          <p:grpSpPr>
            <a:xfrm>
              <a:off x="188" y="352"/>
              <a:ext cx="3708" cy="975"/>
              <a:chOff x="6912" y="9145"/>
              <a:chExt cx="3708" cy="975"/>
            </a:xfrm>
          </p:grpSpPr>
          <p:sp>
            <p:nvSpPr>
              <p:cNvPr id="7" name="文本框 6"/>
              <p:cNvSpPr txBox="1"/>
              <p:nvPr>
                <p:custDataLst>
                  <p:tags r:id="rId23"/>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24"/>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9" name="组合 8"/>
            <p:cNvGrpSpPr/>
            <p:nvPr/>
          </p:nvGrpSpPr>
          <p:grpSpPr>
            <a:xfrm>
              <a:off x="3987" y="415"/>
              <a:ext cx="4520" cy="975"/>
              <a:chOff x="6855" y="9159"/>
              <a:chExt cx="4520" cy="975"/>
            </a:xfrm>
          </p:grpSpPr>
          <p:sp>
            <p:nvSpPr>
              <p:cNvPr id="10" name="文本框 9"/>
              <p:cNvSpPr txBox="1"/>
              <p:nvPr>
                <p:custDataLst>
                  <p:tags r:id="rId25"/>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1" name="文本框 10"/>
              <p:cNvSpPr txBox="1"/>
              <p:nvPr>
                <p:custDataLst>
                  <p:tags r:id="rId26"/>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3" name="组合 12"/>
            <p:cNvGrpSpPr/>
            <p:nvPr/>
          </p:nvGrpSpPr>
          <p:grpSpPr>
            <a:xfrm>
              <a:off x="8394" y="409"/>
              <a:ext cx="4685" cy="975"/>
              <a:chOff x="6269" y="9136"/>
              <a:chExt cx="4685" cy="975"/>
            </a:xfrm>
          </p:grpSpPr>
          <p:sp>
            <p:nvSpPr>
              <p:cNvPr id="14" name="文本框 13"/>
              <p:cNvSpPr txBox="1"/>
              <p:nvPr>
                <p:custDataLst>
                  <p:tags r:id="rId27"/>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18" name="文本框 17"/>
              <p:cNvSpPr txBox="1"/>
              <p:nvPr>
                <p:custDataLst>
                  <p:tags r:id="rId28"/>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19" name="组合 18"/>
            <p:cNvGrpSpPr/>
            <p:nvPr/>
          </p:nvGrpSpPr>
          <p:grpSpPr>
            <a:xfrm>
              <a:off x="12912" y="418"/>
              <a:ext cx="5988" cy="975"/>
              <a:chOff x="11726" y="9211"/>
              <a:chExt cx="5988" cy="975"/>
            </a:xfrm>
          </p:grpSpPr>
          <p:sp>
            <p:nvSpPr>
              <p:cNvPr id="20" name="文本框 19"/>
              <p:cNvSpPr txBox="1"/>
              <p:nvPr>
                <p:custDataLst>
                  <p:tags r:id="rId29"/>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3" name="文本框 22"/>
              <p:cNvSpPr txBox="1"/>
              <p:nvPr>
                <p:custDataLst>
                  <p:tags r:id="rId30"/>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28" name="平行四边形 27"/>
          <p:cNvSpPr/>
          <p:nvPr>
            <p:custDataLst>
              <p:tags r:id="rId31"/>
            </p:custDataLst>
          </p:nvPr>
        </p:nvSpPr>
        <p:spPr>
          <a:xfrm>
            <a:off x="4516755" y="244475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01625" y="1268730"/>
            <a:ext cx="770636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buNone/>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Guangdong Foshan PV-ESS-Charging </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buClrTx/>
              <a:buSzTx/>
              <a:buFontTx/>
              <a:buNone/>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Low Carbon Park</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endParaRPr lang="zh-CN" altLang="en-US"/>
          </a:p>
        </p:txBody>
      </p:sp>
      <p:sp>
        <p:nvSpPr>
          <p:cNvPr id="132" name="文本框 131"/>
          <p:cNvSpPr txBox="1"/>
          <p:nvPr>
            <p:custDataLst>
              <p:tags r:id="rId2"/>
            </p:custDataLst>
          </p:nvPr>
        </p:nvSpPr>
        <p:spPr>
          <a:xfrm>
            <a:off x="460706" y="212986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8" name="文本框 137"/>
          <p:cNvSpPr txBox="1"/>
          <p:nvPr>
            <p:custDataLst>
              <p:tags r:id="rId3"/>
            </p:custDataLst>
          </p:nvPr>
        </p:nvSpPr>
        <p:spPr>
          <a:xfrm>
            <a:off x="59055" y="2115646"/>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7" name="圆角矩形 6"/>
          <p:cNvSpPr/>
          <p:nvPr>
            <p:custDataLst>
              <p:tags r:id="rId4"/>
            </p:custDataLst>
          </p:nvPr>
        </p:nvSpPr>
        <p:spPr>
          <a:xfrm>
            <a:off x="360680" y="2348230"/>
            <a:ext cx="5382260"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9" name="圆角矩形 8"/>
          <p:cNvSpPr/>
          <p:nvPr>
            <p:custDataLst>
              <p:tags r:id="rId5"/>
            </p:custDataLst>
          </p:nvPr>
        </p:nvSpPr>
        <p:spPr>
          <a:xfrm>
            <a:off x="262890" y="4748530"/>
            <a:ext cx="5628640" cy="164465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project is a 10kV village level micro grid, which has the functions of photovoltaic full data scene monitoring, energy storage full field monitoring, PV-ESS remote adjustment and remote control, and can reasonably allocate loads, effectively save power, and achieve optimal operation.</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11" name="文本框 10"/>
          <p:cNvSpPr txBox="1"/>
          <p:nvPr>
            <p:custDataLst>
              <p:tags r:id="rId6"/>
            </p:custDataLst>
          </p:nvPr>
        </p:nvSpPr>
        <p:spPr>
          <a:xfrm>
            <a:off x="460706" y="2058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 name="平行四边形 12"/>
          <p:cNvSpPr/>
          <p:nvPr>
            <p:custDataLst>
              <p:tags r:id="rId7"/>
            </p:custDataLst>
          </p:nvPr>
        </p:nvSpPr>
        <p:spPr>
          <a:xfrm>
            <a:off x="4511510" y="6236992"/>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30" name="文本框 29"/>
          <p:cNvSpPr txBox="1"/>
          <p:nvPr>
            <p:custDataLst>
              <p:tags r:id="rId8"/>
            </p:custDataLst>
          </p:nvPr>
        </p:nvSpPr>
        <p:spPr>
          <a:xfrm>
            <a:off x="301625" y="2307590"/>
            <a:ext cx="5441315" cy="592455"/>
          </a:xfrm>
          <a:prstGeom prst="rect">
            <a:avLst/>
          </a:prstGeom>
          <a:noFill/>
        </p:spPr>
        <p:txBody>
          <a:bodyPr wrap="square" rtlCol="0">
            <a:noAutofit/>
          </a:bodyPr>
          <a:lstStyle/>
          <a:p>
            <a:pPr marL="0" lvl="2" algn="l">
              <a:lnSpc>
                <a:spcPct val="150000"/>
              </a:lnSpc>
              <a:buClrTx/>
              <a:buSzTx/>
              <a:buNone/>
            </a:pPr>
            <a:r>
              <a:rPr lang="en-US" altLang="zh-CN" sz="1200" b="1">
                <a:solidFill>
                  <a:srgbClr val="595959"/>
                </a:solidFill>
                <a:uFillTx/>
                <a:latin typeface="Arial" panose="020B0604020202020204" pitchFamily="34" charset="0"/>
                <a:sym typeface="微软雅黑" panose="020B0503020204020204" pitchFamily="34" charset="-122"/>
              </a:rPr>
              <a:t>Place: </a:t>
            </a:r>
            <a:r>
              <a:rPr lang="en-US" altLang="zh-CN" sz="1200">
                <a:solidFill>
                  <a:srgbClr val="595959"/>
                </a:solidFill>
                <a:uFillTx/>
                <a:latin typeface="Arial" panose="020B0604020202020204" pitchFamily="34" charset="0"/>
                <a:sym typeface="微软雅黑" panose="020B0503020204020204" pitchFamily="34" charset="-122"/>
              </a:rPr>
              <a:t>Foshan, Guangdong </a:t>
            </a:r>
            <a:r>
              <a:rPr lang="en-US" altLang="zh-CN" sz="1200" b="1">
                <a:solidFill>
                  <a:srgbClr val="595959"/>
                </a:solidFill>
                <a:uFillTx/>
                <a:latin typeface="Arial" panose="020B0604020202020204" pitchFamily="34" charset="0"/>
                <a:sym typeface="微软雅黑" panose="020B0503020204020204" pitchFamily="34" charset="-122"/>
              </a:rPr>
              <a:t>   Time of putting into operation: April 2021</a:t>
            </a:r>
            <a:endParaRPr lang="en-US" altLang="zh-CN" sz="1200" b="1">
              <a:solidFill>
                <a:srgbClr val="595959"/>
              </a:solidFill>
              <a:uFillTx/>
              <a:latin typeface="Arial" panose="020B0604020202020204" pitchFamily="34" charset="0"/>
              <a:sym typeface="+mn-ea"/>
            </a:endParaRPr>
          </a:p>
        </p:txBody>
      </p:sp>
      <p:sp>
        <p:nvSpPr>
          <p:cNvPr id="46" name="文本框 45"/>
          <p:cNvSpPr txBox="1"/>
          <p:nvPr>
            <p:custDataLst>
              <p:tags r:id="rId9"/>
            </p:custDataLst>
          </p:nvPr>
        </p:nvSpPr>
        <p:spPr>
          <a:xfrm>
            <a:off x="281940" y="3397885"/>
            <a:ext cx="5339715" cy="592455"/>
          </a:xfrm>
          <a:prstGeom prst="rect">
            <a:avLst/>
          </a:prstGeom>
          <a:noFill/>
        </p:spPr>
        <p:txBody>
          <a:bodyPr wrap="square" rtlCol="0">
            <a:noAutofit/>
          </a:bodyPr>
          <a:lstStyle/>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PV system:</a:t>
            </a:r>
            <a:r>
              <a:rPr lang="en-US" altLang="zh-CN" sz="1200">
                <a:solidFill>
                  <a:srgbClr val="595959"/>
                </a:solidFill>
                <a:uFillTx/>
                <a:latin typeface="Arial" panose="020B0604020202020204" pitchFamily="34" charset="0"/>
                <a:sym typeface="+mn-ea"/>
              </a:rPr>
              <a:t> 20kW     </a:t>
            </a:r>
            <a:r>
              <a:rPr lang="en-US" altLang="zh-CN" sz="1200" b="1">
                <a:solidFill>
                  <a:srgbClr val="595959"/>
                </a:solidFill>
                <a:uFillTx/>
                <a:latin typeface="Arial" panose="020B0604020202020204" pitchFamily="34" charset="0"/>
                <a:sym typeface="+mn-ea"/>
              </a:rPr>
              <a:t> Energy storage system:</a:t>
            </a:r>
            <a:r>
              <a:rPr lang="en-US" altLang="zh-CN" sz="1200">
                <a:solidFill>
                  <a:srgbClr val="595959"/>
                </a:solidFill>
                <a:uFillTx/>
                <a:latin typeface="Arial" panose="020B0604020202020204" pitchFamily="34" charset="0"/>
                <a:sym typeface="+mn-ea"/>
              </a:rPr>
              <a:t> 500kW/1.1MWh</a:t>
            </a:r>
            <a:endParaRPr lang="en-US" altLang="zh-CN" sz="1200">
              <a:solidFill>
                <a:srgbClr val="595959"/>
              </a:solidFill>
              <a:uFillTx/>
              <a:latin typeface="Arial" panose="020B0604020202020204" pitchFamily="34" charset="0"/>
              <a:sym typeface="+mn-ea"/>
            </a:endParaRPr>
          </a:p>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Charging station:</a:t>
            </a:r>
            <a:r>
              <a:rPr lang="en-US" altLang="zh-CN" sz="1200">
                <a:solidFill>
                  <a:srgbClr val="595959"/>
                </a:solidFill>
                <a:uFillTx/>
                <a:latin typeface="Arial" panose="020B0604020202020204" pitchFamily="34" charset="0"/>
                <a:sym typeface="+mn-ea"/>
              </a:rPr>
              <a:t> 120kW * 2</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pl-PL" altLang="zh-CN" sz="1600" spc="150">
                <a:solidFill>
                  <a:srgbClr val="000000">
                    <a:lumMod val="75000"/>
                    <a:lumOff val="25000"/>
                  </a:srgbClr>
                </a:solidFill>
                <a:uFillTx/>
                <a:sym typeface="+mn-ea"/>
              </a:rPr>
              <a:t>        </a:t>
            </a:r>
            <a:endParaRPr lang="pl-PL" altLang="zh-CN" sz="1600" spc="150">
              <a:solidFill>
                <a:srgbClr val="000000">
                  <a:lumMod val="75000"/>
                  <a:lumOff val="25000"/>
                </a:srgbClr>
              </a:solidFill>
              <a:uFillTx/>
              <a:sym typeface="+mn-ea"/>
            </a:endParaRPr>
          </a:p>
          <a:p>
            <a:pPr algn="l" fontAlgn="auto">
              <a:lnSpc>
                <a:spcPct val="130000"/>
              </a:lnSpc>
              <a:spcAft>
                <a:spcPts val="1000"/>
              </a:spcAft>
            </a:pPr>
            <a:endParaRPr lang="en-US" altLang="zh-CN" sz="1600" spc="150" dirty="0">
              <a:solidFill>
                <a:srgbClr val="000000">
                  <a:lumMod val="75000"/>
                  <a:lumOff val="25000"/>
                </a:srgbClr>
              </a:solidFill>
              <a:uFillTx/>
              <a:latin typeface="Arial" panose="020B0604020202020204" pitchFamily="34" charset="0"/>
              <a:sym typeface="+mn-ea"/>
            </a:endParaRPr>
          </a:p>
        </p:txBody>
      </p:sp>
      <p:sp>
        <p:nvSpPr>
          <p:cNvPr id="47" name="平行四边形 46"/>
          <p:cNvSpPr/>
          <p:nvPr>
            <p:custDataLst>
              <p:tags r:id="rId10"/>
            </p:custDataLst>
          </p:nvPr>
        </p:nvSpPr>
        <p:spPr>
          <a:xfrm>
            <a:off x="4511675" y="379095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27" name="组合 26"/>
          <p:cNvGrpSpPr/>
          <p:nvPr/>
        </p:nvGrpSpPr>
        <p:grpSpPr>
          <a:xfrm>
            <a:off x="61595" y="1988820"/>
            <a:ext cx="4164330" cy="466725"/>
            <a:chOff x="188" y="2847"/>
            <a:chExt cx="6558" cy="735"/>
          </a:xfrm>
        </p:grpSpPr>
        <p:sp>
          <p:nvSpPr>
            <p:cNvPr id="28" name="任意多边形 27"/>
            <p:cNvSpPr/>
            <p:nvPr>
              <p:custDataLst>
                <p:tags r:id="rId11"/>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2" name="任意多边形 31"/>
            <p:cNvSpPr/>
            <p:nvPr>
              <p:custDataLst>
                <p:tags r:id="rId12"/>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3"/>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278130" y="2965450"/>
            <a:ext cx="3950335" cy="452120"/>
            <a:chOff x="546" y="4238"/>
            <a:chExt cx="6221" cy="712"/>
          </a:xfrm>
        </p:grpSpPr>
        <p:sp>
          <p:nvSpPr>
            <p:cNvPr id="36" name="任意多边形 35"/>
            <p:cNvSpPr/>
            <p:nvPr>
              <p:custDataLst>
                <p:tags r:id="rId14"/>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任意多边形 36"/>
            <p:cNvSpPr/>
            <p:nvPr>
              <p:custDataLst>
                <p:tags r:id="rId15"/>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8" name="文本框 37"/>
            <p:cNvSpPr txBox="1"/>
            <p:nvPr>
              <p:custDataLst>
                <p:tags r:id="rId16"/>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9" name="组合 38"/>
          <p:cNvGrpSpPr/>
          <p:nvPr/>
        </p:nvGrpSpPr>
        <p:grpSpPr>
          <a:xfrm>
            <a:off x="151130" y="4290695"/>
            <a:ext cx="4029710" cy="688975"/>
            <a:chOff x="460" y="5967"/>
            <a:chExt cx="6346" cy="1085"/>
          </a:xfrm>
        </p:grpSpPr>
        <p:grpSp>
          <p:nvGrpSpPr>
            <p:cNvPr id="42" name="组合 41"/>
            <p:cNvGrpSpPr/>
            <p:nvPr/>
          </p:nvGrpSpPr>
          <p:grpSpPr>
            <a:xfrm>
              <a:off x="460" y="5967"/>
              <a:ext cx="6346" cy="761"/>
              <a:chOff x="460" y="5967"/>
              <a:chExt cx="6346" cy="761"/>
            </a:xfrm>
          </p:grpSpPr>
          <p:sp>
            <p:nvSpPr>
              <p:cNvPr id="48" name="文本框 47"/>
              <p:cNvSpPr txBox="1"/>
              <p:nvPr>
                <p:custDataLst>
                  <p:tags r:id="rId17"/>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任意多边形 48"/>
              <p:cNvSpPr/>
              <p:nvPr>
                <p:custDataLst>
                  <p:tags r:id="rId18"/>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19"/>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51" name="文本框 50"/>
            <p:cNvSpPr txBox="1"/>
            <p:nvPr>
              <p:custDataLst>
                <p:tags r:id="rId20"/>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33" name="图片 32"/>
          <p:cNvPicPr>
            <a:picLocks noChangeAspect="1"/>
          </p:cNvPicPr>
          <p:nvPr>
            <p:custDataLst>
              <p:tags r:id="rId21"/>
            </p:custDataLst>
          </p:nvPr>
        </p:nvPicPr>
        <p:blipFill rotWithShape="1">
          <a:blip r:embed="rId22" cstate="print">
            <a:extLst>
              <a:ext uri="{28A0092B-C50C-407E-A947-70E740481C1C}">
                <a14:useLocalDpi xmlns:a14="http://schemas.microsoft.com/office/drawing/2010/main" val="0"/>
              </a:ext>
            </a:extLst>
          </a:blip>
          <a:srcRect t="10231" b="38447"/>
          <a:stretch>
            <a:fillRect/>
          </a:stretch>
        </p:blipFill>
        <p:spPr>
          <a:xfrm>
            <a:off x="6568488" y="1709934"/>
            <a:ext cx="5109525" cy="1884322"/>
          </a:xfrm>
          <a:prstGeom prst="rect">
            <a:avLst/>
          </a:prstGeom>
        </p:spPr>
      </p:pic>
      <p:pic>
        <p:nvPicPr>
          <p:cNvPr id="52" name="图片 51"/>
          <p:cNvPicPr>
            <a:picLocks noChangeAspect="1"/>
          </p:cNvPicPr>
          <p:nvPr>
            <p:custDataLst>
              <p:tags r:id="rId23"/>
            </p:custDataLst>
          </p:nvPr>
        </p:nvPicPr>
        <p:blipFill>
          <a:blip r:embed="rId24"/>
          <a:srcRect t="213" b="213"/>
          <a:stretch>
            <a:fillRect/>
          </a:stretch>
        </p:blipFill>
        <p:spPr>
          <a:xfrm>
            <a:off x="6568488" y="3657756"/>
            <a:ext cx="2523013" cy="1884322"/>
          </a:xfrm>
          <a:prstGeom prst="rect">
            <a:avLst/>
          </a:prstGeom>
        </p:spPr>
      </p:pic>
      <p:pic>
        <p:nvPicPr>
          <p:cNvPr id="53" name="图片 52"/>
          <p:cNvPicPr>
            <a:picLocks noChangeAspect="1"/>
          </p:cNvPicPr>
          <p:nvPr>
            <p:custDataLst>
              <p:tags r:id="rId25"/>
            </p:custDataLst>
          </p:nvPr>
        </p:nvPicPr>
        <p:blipFill rotWithShape="1">
          <a:blip r:embed="rId26" cstate="print">
            <a:extLst>
              <a:ext uri="{28A0092B-C50C-407E-A947-70E740481C1C}">
                <a14:useLocalDpi xmlns:a14="http://schemas.microsoft.com/office/drawing/2010/main" val="0"/>
              </a:ext>
            </a:extLst>
          </a:blip>
          <a:srcRect t="4647" r="1319" b="17950"/>
          <a:stretch>
            <a:fillRect/>
          </a:stretch>
        </p:blipFill>
        <p:spPr>
          <a:xfrm>
            <a:off x="9155001" y="3657756"/>
            <a:ext cx="2523013" cy="1884322"/>
          </a:xfrm>
          <a:prstGeom prst="rect">
            <a:avLst/>
          </a:prstGeom>
        </p:spPr>
      </p:pic>
      <p:grpSp>
        <p:nvGrpSpPr>
          <p:cNvPr id="2" name="组合 1"/>
          <p:cNvGrpSpPr/>
          <p:nvPr/>
        </p:nvGrpSpPr>
        <p:grpSpPr>
          <a:xfrm>
            <a:off x="119380" y="223520"/>
            <a:ext cx="11882120" cy="661035"/>
            <a:chOff x="188" y="352"/>
            <a:chExt cx="18712" cy="1041"/>
          </a:xfrm>
        </p:grpSpPr>
        <p:grpSp>
          <p:nvGrpSpPr>
            <p:cNvPr id="4" name="组合 3"/>
            <p:cNvGrpSpPr/>
            <p:nvPr/>
          </p:nvGrpSpPr>
          <p:grpSpPr>
            <a:xfrm>
              <a:off x="188" y="352"/>
              <a:ext cx="3708" cy="975"/>
              <a:chOff x="6912" y="9145"/>
              <a:chExt cx="3708" cy="975"/>
            </a:xfrm>
          </p:grpSpPr>
          <p:sp>
            <p:nvSpPr>
              <p:cNvPr id="5" name="文本框 4"/>
              <p:cNvSpPr txBox="1"/>
              <p:nvPr>
                <p:custDataLst>
                  <p:tags r:id="rId27"/>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28"/>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0" name="组合 9"/>
            <p:cNvGrpSpPr/>
            <p:nvPr/>
          </p:nvGrpSpPr>
          <p:grpSpPr>
            <a:xfrm>
              <a:off x="3987" y="415"/>
              <a:ext cx="4520" cy="975"/>
              <a:chOff x="6855" y="9159"/>
              <a:chExt cx="4520" cy="975"/>
            </a:xfrm>
          </p:grpSpPr>
          <p:sp>
            <p:nvSpPr>
              <p:cNvPr id="12" name="文本框 11"/>
              <p:cNvSpPr txBox="1"/>
              <p:nvPr>
                <p:custDataLst>
                  <p:tags r:id="rId29"/>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4" name="文本框 13"/>
              <p:cNvSpPr txBox="1"/>
              <p:nvPr>
                <p:custDataLst>
                  <p:tags r:id="rId30"/>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5" name="组合 14"/>
            <p:cNvGrpSpPr/>
            <p:nvPr/>
          </p:nvGrpSpPr>
          <p:grpSpPr>
            <a:xfrm>
              <a:off x="8394" y="409"/>
              <a:ext cx="4685" cy="975"/>
              <a:chOff x="6269" y="9136"/>
              <a:chExt cx="4685" cy="975"/>
            </a:xfrm>
          </p:grpSpPr>
          <p:sp>
            <p:nvSpPr>
              <p:cNvPr id="17" name="文本框 16"/>
              <p:cNvSpPr txBox="1"/>
              <p:nvPr>
                <p:custDataLst>
                  <p:tags r:id="rId31"/>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18" name="文本框 17"/>
              <p:cNvSpPr txBox="1"/>
              <p:nvPr>
                <p:custDataLst>
                  <p:tags r:id="rId32"/>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19" name="组合 18"/>
            <p:cNvGrpSpPr/>
            <p:nvPr/>
          </p:nvGrpSpPr>
          <p:grpSpPr>
            <a:xfrm>
              <a:off x="12912" y="418"/>
              <a:ext cx="5988" cy="975"/>
              <a:chOff x="11726" y="9211"/>
              <a:chExt cx="5988" cy="975"/>
            </a:xfrm>
          </p:grpSpPr>
          <p:sp>
            <p:nvSpPr>
              <p:cNvPr id="20" name="文本框 19"/>
              <p:cNvSpPr txBox="1"/>
              <p:nvPr>
                <p:custDataLst>
                  <p:tags r:id="rId33"/>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3" name="文本框 22"/>
              <p:cNvSpPr txBox="1"/>
              <p:nvPr>
                <p:custDataLst>
                  <p:tags r:id="rId34"/>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16" name="平行四边形 15"/>
          <p:cNvSpPr/>
          <p:nvPr>
            <p:custDataLst>
              <p:tags r:id="rId35"/>
            </p:custDataLst>
          </p:nvPr>
        </p:nvSpPr>
        <p:spPr>
          <a:xfrm>
            <a:off x="4512310" y="264985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01625" y="1268730"/>
            <a:ext cx="726757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CRRC Smart Valley Zero Carbon Park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2" name="文本框 131"/>
          <p:cNvSpPr txBox="1"/>
          <p:nvPr>
            <p:custDataLst>
              <p:tags r:id="rId2"/>
            </p:custDataLst>
          </p:nvPr>
        </p:nvSpPr>
        <p:spPr>
          <a:xfrm>
            <a:off x="460706" y="212986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8" name="文本框 137"/>
          <p:cNvSpPr txBox="1"/>
          <p:nvPr>
            <p:custDataLst>
              <p:tags r:id="rId3"/>
            </p:custDataLst>
          </p:nvPr>
        </p:nvSpPr>
        <p:spPr>
          <a:xfrm>
            <a:off x="59055" y="2115646"/>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7" name="圆角矩形 6"/>
          <p:cNvSpPr/>
          <p:nvPr>
            <p:custDataLst>
              <p:tags r:id="rId4"/>
            </p:custDataLst>
          </p:nvPr>
        </p:nvSpPr>
        <p:spPr>
          <a:xfrm>
            <a:off x="360680" y="2348230"/>
            <a:ext cx="5453380"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9" name="圆角矩形 8"/>
          <p:cNvSpPr/>
          <p:nvPr>
            <p:custDataLst>
              <p:tags r:id="rId5"/>
            </p:custDataLst>
          </p:nvPr>
        </p:nvSpPr>
        <p:spPr>
          <a:xfrm>
            <a:off x="262890" y="4535170"/>
            <a:ext cx="6226810" cy="202755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project is a comprehensive energy system of the park invested and constructed by CGN, which is required to achieve the most economical operation.The system uses photovoltaic, energy storage, ground source heat pump, and airborne air conditioning to provide comprehensive energy supply for the park, and achieve integrated monitoring and energy management of photovoltaic, energy storage, and energy stations.</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11" name="文本框 10"/>
          <p:cNvSpPr txBox="1"/>
          <p:nvPr>
            <p:custDataLst>
              <p:tags r:id="rId6"/>
            </p:custDataLst>
          </p:nvPr>
        </p:nvSpPr>
        <p:spPr>
          <a:xfrm>
            <a:off x="460706" y="2058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 name="平行四边形 12"/>
          <p:cNvSpPr/>
          <p:nvPr>
            <p:custDataLst>
              <p:tags r:id="rId7"/>
            </p:custDataLst>
          </p:nvPr>
        </p:nvSpPr>
        <p:spPr>
          <a:xfrm>
            <a:off x="5735790" y="6309382"/>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30" name="文本框 29"/>
          <p:cNvSpPr txBox="1"/>
          <p:nvPr>
            <p:custDataLst>
              <p:tags r:id="rId8"/>
            </p:custDataLst>
          </p:nvPr>
        </p:nvSpPr>
        <p:spPr>
          <a:xfrm>
            <a:off x="301625" y="2307590"/>
            <a:ext cx="5399405" cy="592455"/>
          </a:xfrm>
          <a:prstGeom prst="rect">
            <a:avLst/>
          </a:prstGeom>
          <a:noFill/>
        </p:spPr>
        <p:txBody>
          <a:bodyPr wrap="square" rtlCol="0">
            <a:noAutofit/>
          </a:bodyPr>
          <a:lstStyle/>
          <a:p>
            <a:pPr marL="0" lvl="2" algn="l">
              <a:lnSpc>
                <a:spcPct val="150000"/>
              </a:lnSpc>
              <a:buClrTx/>
              <a:buSzTx/>
              <a:buNone/>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Zhuzhou, Hunan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June 2021</a:t>
            </a:r>
            <a:endParaRPr lang="en-US" altLang="zh-CN" sz="1200">
              <a:solidFill>
                <a:srgbClr val="595959"/>
              </a:solidFill>
              <a:uFillTx/>
              <a:latin typeface="Arial" panose="020B0604020202020204" pitchFamily="34" charset="0"/>
              <a:sym typeface="+mn-ea"/>
            </a:endParaRPr>
          </a:p>
        </p:txBody>
      </p:sp>
      <p:sp>
        <p:nvSpPr>
          <p:cNvPr id="46" name="文本框 45"/>
          <p:cNvSpPr txBox="1"/>
          <p:nvPr>
            <p:custDataLst>
              <p:tags r:id="rId9"/>
            </p:custDataLst>
          </p:nvPr>
        </p:nvSpPr>
        <p:spPr>
          <a:xfrm>
            <a:off x="301625" y="3101340"/>
            <a:ext cx="6062980" cy="592455"/>
          </a:xfrm>
          <a:prstGeom prst="rect">
            <a:avLst/>
          </a:prstGeom>
          <a:noFill/>
        </p:spPr>
        <p:txBody>
          <a:bodyPr wrap="square" rtlCol="0">
            <a:noAutofit/>
          </a:bodyPr>
          <a:lstStyle/>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PV system:</a:t>
            </a:r>
            <a:r>
              <a:rPr lang="en-US" altLang="zh-CN" sz="1200">
                <a:solidFill>
                  <a:srgbClr val="595959"/>
                </a:solidFill>
                <a:uFillTx/>
                <a:latin typeface="Arial" panose="020B0604020202020204" pitchFamily="34" charset="0"/>
                <a:sym typeface="+mn-ea"/>
              </a:rPr>
              <a:t> 300kW          </a:t>
            </a:r>
            <a:r>
              <a:rPr lang="en-US" altLang="zh-CN" sz="1200" b="1">
                <a:solidFill>
                  <a:srgbClr val="595959"/>
                </a:solidFill>
                <a:uFillTx/>
                <a:latin typeface="Arial" panose="020B0604020202020204" pitchFamily="34" charset="0"/>
                <a:sym typeface="+mn-ea"/>
              </a:rPr>
              <a:t>Charging station:</a:t>
            </a:r>
            <a:r>
              <a:rPr lang="en-US" altLang="zh-CN" sz="1200">
                <a:solidFill>
                  <a:srgbClr val="595959"/>
                </a:solidFill>
                <a:uFillTx/>
                <a:latin typeface="Arial" panose="020B0604020202020204" pitchFamily="34" charset="0"/>
                <a:sym typeface="+mn-ea"/>
              </a:rPr>
              <a:t> AC 7kW * 4 DC 30kW * 2</a:t>
            </a:r>
            <a:endParaRPr lang="en-US" altLang="zh-CN" sz="1200">
              <a:solidFill>
                <a:srgbClr val="595959"/>
              </a:solidFill>
              <a:uFillTx/>
              <a:latin typeface="Arial" panose="020B0604020202020204" pitchFamily="34" charset="0"/>
              <a:sym typeface="+mn-ea"/>
            </a:endParaRPr>
          </a:p>
          <a:p>
            <a:pPr marL="0" lvl="2" algn="l" latinLnBrk="0">
              <a:lnSpc>
                <a:spcPct val="150000"/>
              </a:lnSpc>
              <a:buClrTx/>
              <a:buSzTx/>
              <a:buFontTx/>
            </a:pP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50kW/90kWh (lithium titanate) </a:t>
            </a:r>
            <a:endParaRPr lang="en-US" altLang="zh-CN" sz="1200">
              <a:solidFill>
                <a:srgbClr val="595959"/>
              </a:solidFill>
              <a:uFillTx/>
              <a:latin typeface="Arial" panose="020B0604020202020204" pitchFamily="34" charset="0"/>
              <a:sym typeface="+mn-ea"/>
            </a:endParaRPr>
          </a:p>
          <a:p>
            <a:pPr marL="0" lvl="2" algn="l" latinLnBrk="0">
              <a:lnSpc>
                <a:spcPct val="150000"/>
              </a:lnSpc>
              <a:buClrTx/>
              <a:buSzTx/>
              <a:buFontTx/>
            </a:pPr>
            <a:r>
              <a:rPr lang="en-US" altLang="zh-CN" sz="1200">
                <a:solidFill>
                  <a:srgbClr val="595959"/>
                </a:solidFill>
                <a:uFillTx/>
                <a:latin typeface="Arial" panose="020B0604020202020204" pitchFamily="34" charset="0"/>
                <a:sym typeface="+mn-ea"/>
              </a:rPr>
              <a:t>                                          200kW/400kWh (lithium iron phosphate)</a:t>
            </a:r>
            <a:endParaRPr lang="en-US" altLang="zh-CN" sz="1200">
              <a:solidFill>
                <a:srgbClr val="595959"/>
              </a:solidFill>
              <a:uFillTx/>
              <a:latin typeface="Arial" panose="020B0604020202020204" pitchFamily="34" charset="0"/>
              <a:sym typeface="+mn-ea"/>
            </a:endParaRPr>
          </a:p>
          <a:p>
            <a:pPr marL="0" lvl="2" algn="l" latinLnBrk="0">
              <a:lnSpc>
                <a:spcPct val="150000"/>
              </a:lnSpc>
              <a:buClrTx/>
              <a:buSzTx/>
              <a:buFontTx/>
            </a:pPr>
            <a:r>
              <a:rPr lang="en-US" altLang="zh-CN" sz="1200" spc="150">
                <a:solidFill>
                  <a:srgbClr val="404040"/>
                </a:solidFill>
                <a:uFillTx/>
                <a:latin typeface="Arial" panose="020B0604020202020204" pitchFamily="34" charset="0"/>
                <a:cs typeface="Arial" panose="020B0604020202020204" pitchFamily="34" charset="0"/>
                <a:sym typeface="+mn-ea"/>
              </a:rPr>
              <a:t>        </a:t>
            </a:r>
            <a:endParaRPr lang="en-US" altLang="zh-CN" sz="1200" spc="150">
              <a:solidFill>
                <a:srgbClr val="404040"/>
              </a:solidFill>
              <a:uFillTx/>
              <a:latin typeface="Arial" panose="020B0604020202020204" pitchFamily="34" charset="0"/>
              <a:cs typeface="Arial" panose="020B0604020202020204" pitchFamily="34" charset="0"/>
              <a:sym typeface="+mn-ea"/>
            </a:endParaRPr>
          </a:p>
          <a:p>
            <a:pPr marL="0" lvl="2" algn="l">
              <a:lnSpc>
                <a:spcPct val="150000"/>
              </a:lnSpc>
              <a:buClrTx/>
              <a:buSzTx/>
              <a:buFontTx/>
            </a:pPr>
            <a:endParaRPr lang="en-US" altLang="zh-CN" sz="1200" spc="150">
              <a:solidFill>
                <a:srgbClr val="404040"/>
              </a:solidFill>
              <a:uFillTx/>
              <a:latin typeface="Arial" panose="020B0604020202020204" pitchFamily="34" charset="0"/>
              <a:cs typeface="Arial" panose="020B0604020202020204" pitchFamily="34" charset="0"/>
              <a:sym typeface="+mn-ea"/>
            </a:endParaRPr>
          </a:p>
        </p:txBody>
      </p:sp>
      <p:sp>
        <p:nvSpPr>
          <p:cNvPr id="47" name="平行四边形 46"/>
          <p:cNvSpPr/>
          <p:nvPr>
            <p:custDataLst>
              <p:tags r:id="rId10"/>
            </p:custDataLst>
          </p:nvPr>
        </p:nvSpPr>
        <p:spPr>
          <a:xfrm>
            <a:off x="4511675" y="400494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27" name="组合 26"/>
          <p:cNvGrpSpPr/>
          <p:nvPr/>
        </p:nvGrpSpPr>
        <p:grpSpPr>
          <a:xfrm>
            <a:off x="61595" y="1988820"/>
            <a:ext cx="4164330" cy="466725"/>
            <a:chOff x="188" y="2847"/>
            <a:chExt cx="6558" cy="735"/>
          </a:xfrm>
        </p:grpSpPr>
        <p:sp>
          <p:nvSpPr>
            <p:cNvPr id="28" name="任意多边形 27"/>
            <p:cNvSpPr/>
            <p:nvPr>
              <p:custDataLst>
                <p:tags r:id="rId11"/>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2" name="任意多边形 31"/>
            <p:cNvSpPr/>
            <p:nvPr>
              <p:custDataLst>
                <p:tags r:id="rId12"/>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3"/>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297180" y="2845435"/>
            <a:ext cx="3950335" cy="452120"/>
            <a:chOff x="546" y="4238"/>
            <a:chExt cx="6221" cy="712"/>
          </a:xfrm>
        </p:grpSpPr>
        <p:sp>
          <p:nvSpPr>
            <p:cNvPr id="36" name="任意多边形 35"/>
            <p:cNvSpPr/>
            <p:nvPr>
              <p:custDataLst>
                <p:tags r:id="rId14"/>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任意多边形 36"/>
            <p:cNvSpPr/>
            <p:nvPr>
              <p:custDataLst>
                <p:tags r:id="rId15"/>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8" name="文本框 37"/>
            <p:cNvSpPr txBox="1"/>
            <p:nvPr>
              <p:custDataLst>
                <p:tags r:id="rId16"/>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9" name="组合 38"/>
          <p:cNvGrpSpPr/>
          <p:nvPr/>
        </p:nvGrpSpPr>
        <p:grpSpPr>
          <a:xfrm>
            <a:off x="301625" y="4076700"/>
            <a:ext cx="4029710" cy="688975"/>
            <a:chOff x="460" y="5967"/>
            <a:chExt cx="6346" cy="1085"/>
          </a:xfrm>
        </p:grpSpPr>
        <p:grpSp>
          <p:nvGrpSpPr>
            <p:cNvPr id="42" name="组合 41"/>
            <p:cNvGrpSpPr/>
            <p:nvPr/>
          </p:nvGrpSpPr>
          <p:grpSpPr>
            <a:xfrm>
              <a:off x="460" y="5967"/>
              <a:ext cx="6346" cy="761"/>
              <a:chOff x="460" y="5967"/>
              <a:chExt cx="6346" cy="761"/>
            </a:xfrm>
          </p:grpSpPr>
          <p:sp>
            <p:nvSpPr>
              <p:cNvPr id="48" name="文本框 47"/>
              <p:cNvSpPr txBox="1"/>
              <p:nvPr>
                <p:custDataLst>
                  <p:tags r:id="rId17"/>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任意多边形 48"/>
              <p:cNvSpPr/>
              <p:nvPr>
                <p:custDataLst>
                  <p:tags r:id="rId18"/>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19"/>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51" name="文本框 50"/>
            <p:cNvSpPr txBox="1"/>
            <p:nvPr>
              <p:custDataLst>
                <p:tags r:id="rId20"/>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33" name="图片 32"/>
          <p:cNvPicPr>
            <a:picLocks noChangeAspect="1"/>
          </p:cNvPicPr>
          <p:nvPr>
            <p:custDataLst>
              <p:tags r:id="rId21"/>
            </p:custDataLst>
          </p:nvPr>
        </p:nvPicPr>
        <p:blipFill>
          <a:blip r:embed="rId22"/>
          <a:srcRect t="2317" b="2317"/>
          <a:stretch>
            <a:fillRect/>
          </a:stretch>
        </p:blipFill>
        <p:spPr>
          <a:xfrm>
            <a:off x="6622389" y="1797904"/>
            <a:ext cx="2565109" cy="1915894"/>
          </a:xfrm>
          <a:prstGeom prst="rect">
            <a:avLst/>
          </a:prstGeom>
        </p:spPr>
      </p:pic>
      <p:pic>
        <p:nvPicPr>
          <p:cNvPr id="52" name="图片 51"/>
          <p:cNvPicPr>
            <a:picLocks noChangeAspect="1"/>
          </p:cNvPicPr>
          <p:nvPr>
            <p:custDataLst>
              <p:tags r:id="rId23"/>
            </p:custDataLst>
          </p:nvPr>
        </p:nvPicPr>
        <p:blipFill>
          <a:blip r:embed="rId24"/>
          <a:srcRect t="2639" b="2639"/>
          <a:stretch>
            <a:fillRect/>
          </a:stretch>
        </p:blipFill>
        <p:spPr>
          <a:xfrm>
            <a:off x="9250998" y="1797904"/>
            <a:ext cx="2565109" cy="1915894"/>
          </a:xfrm>
          <a:prstGeom prst="rect">
            <a:avLst/>
          </a:prstGeom>
        </p:spPr>
      </p:pic>
      <p:pic>
        <p:nvPicPr>
          <p:cNvPr id="53" name="图片 52"/>
          <p:cNvPicPr>
            <a:picLocks noChangeAspect="1"/>
          </p:cNvPicPr>
          <p:nvPr>
            <p:custDataLst>
              <p:tags r:id="rId25"/>
            </p:custDataLst>
          </p:nvPr>
        </p:nvPicPr>
        <p:blipFill>
          <a:blip r:embed="rId26" cstate="screen"/>
          <a:srcRect l="6614" r="6614"/>
          <a:stretch>
            <a:fillRect/>
          </a:stretch>
        </p:blipFill>
        <p:spPr>
          <a:xfrm>
            <a:off x="6622389" y="3777298"/>
            <a:ext cx="2565109" cy="1915894"/>
          </a:xfrm>
          <a:prstGeom prst="rect">
            <a:avLst/>
          </a:prstGeom>
        </p:spPr>
      </p:pic>
      <p:pic>
        <p:nvPicPr>
          <p:cNvPr id="54" name="图片 53"/>
          <p:cNvPicPr>
            <a:picLocks noChangeAspect="1"/>
          </p:cNvPicPr>
          <p:nvPr>
            <p:custDataLst>
              <p:tags r:id="rId27"/>
            </p:custDataLst>
          </p:nvPr>
        </p:nvPicPr>
        <p:blipFill>
          <a:blip r:embed="rId28" cstate="screen">
            <a:clrChange>
              <a:clrFrom>
                <a:srgbClr val="FFFFFF"/>
              </a:clrFrom>
              <a:clrTo>
                <a:srgbClr val="FFFFFF">
                  <a:alpha val="0"/>
                </a:srgbClr>
              </a:clrTo>
            </a:clrChange>
          </a:blip>
          <a:srcRect l="6473" r="6473"/>
          <a:stretch>
            <a:fillRect/>
          </a:stretch>
        </p:blipFill>
        <p:spPr>
          <a:xfrm>
            <a:off x="9250998" y="3777298"/>
            <a:ext cx="2565109" cy="1915894"/>
          </a:xfrm>
          <a:prstGeom prst="rect">
            <a:avLst/>
          </a:prstGeom>
        </p:spPr>
      </p:pic>
      <p:grpSp>
        <p:nvGrpSpPr>
          <p:cNvPr id="2" name="组合 1"/>
          <p:cNvGrpSpPr/>
          <p:nvPr/>
        </p:nvGrpSpPr>
        <p:grpSpPr>
          <a:xfrm>
            <a:off x="119380" y="223520"/>
            <a:ext cx="11882120" cy="661035"/>
            <a:chOff x="188" y="352"/>
            <a:chExt cx="18712" cy="1041"/>
          </a:xfrm>
        </p:grpSpPr>
        <p:grpSp>
          <p:nvGrpSpPr>
            <p:cNvPr id="4" name="组合 3"/>
            <p:cNvGrpSpPr/>
            <p:nvPr/>
          </p:nvGrpSpPr>
          <p:grpSpPr>
            <a:xfrm>
              <a:off x="188" y="352"/>
              <a:ext cx="3708" cy="975"/>
              <a:chOff x="6912" y="9145"/>
              <a:chExt cx="3708" cy="975"/>
            </a:xfrm>
          </p:grpSpPr>
          <p:sp>
            <p:nvSpPr>
              <p:cNvPr id="5" name="文本框 4"/>
              <p:cNvSpPr txBox="1"/>
              <p:nvPr>
                <p:custDataLst>
                  <p:tags r:id="rId29"/>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30"/>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0" name="组合 9"/>
            <p:cNvGrpSpPr/>
            <p:nvPr/>
          </p:nvGrpSpPr>
          <p:grpSpPr>
            <a:xfrm>
              <a:off x="3987" y="415"/>
              <a:ext cx="4520" cy="975"/>
              <a:chOff x="6855" y="9159"/>
              <a:chExt cx="4520" cy="975"/>
            </a:xfrm>
          </p:grpSpPr>
          <p:sp>
            <p:nvSpPr>
              <p:cNvPr id="12" name="文本框 11"/>
              <p:cNvSpPr txBox="1"/>
              <p:nvPr>
                <p:custDataLst>
                  <p:tags r:id="rId31"/>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4" name="文本框 13"/>
              <p:cNvSpPr txBox="1"/>
              <p:nvPr>
                <p:custDataLst>
                  <p:tags r:id="rId32"/>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5" name="组合 14"/>
            <p:cNvGrpSpPr/>
            <p:nvPr/>
          </p:nvGrpSpPr>
          <p:grpSpPr>
            <a:xfrm>
              <a:off x="8394" y="409"/>
              <a:ext cx="4685" cy="975"/>
              <a:chOff x="6269" y="9136"/>
              <a:chExt cx="4685" cy="975"/>
            </a:xfrm>
          </p:grpSpPr>
          <p:sp>
            <p:nvSpPr>
              <p:cNvPr id="17" name="文本框 16"/>
              <p:cNvSpPr txBox="1"/>
              <p:nvPr>
                <p:custDataLst>
                  <p:tags r:id="rId33"/>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18" name="文本框 17"/>
              <p:cNvSpPr txBox="1"/>
              <p:nvPr>
                <p:custDataLst>
                  <p:tags r:id="rId34"/>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19" name="组合 18"/>
            <p:cNvGrpSpPr/>
            <p:nvPr/>
          </p:nvGrpSpPr>
          <p:grpSpPr>
            <a:xfrm>
              <a:off x="12912" y="418"/>
              <a:ext cx="5988" cy="975"/>
              <a:chOff x="11726" y="9211"/>
              <a:chExt cx="5988" cy="975"/>
            </a:xfrm>
          </p:grpSpPr>
          <p:sp>
            <p:nvSpPr>
              <p:cNvPr id="20" name="文本框 19"/>
              <p:cNvSpPr txBox="1"/>
              <p:nvPr>
                <p:custDataLst>
                  <p:tags r:id="rId35"/>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3" name="文本框 22"/>
              <p:cNvSpPr txBox="1"/>
              <p:nvPr>
                <p:custDataLst>
                  <p:tags r:id="rId36"/>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16" name="平行四边形 15"/>
          <p:cNvSpPr/>
          <p:nvPr>
            <p:custDataLst>
              <p:tags r:id="rId37"/>
            </p:custDataLst>
          </p:nvPr>
        </p:nvSpPr>
        <p:spPr>
          <a:xfrm>
            <a:off x="4512310" y="264985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19" name="标题 6"/>
          <p:cNvSpPr/>
          <p:nvPr>
            <p:custDataLst>
              <p:tags r:id="rId1"/>
            </p:custDataLst>
          </p:nvPr>
        </p:nvSpPr>
        <p:spPr>
          <a:xfrm>
            <a:off x="351155" y="1196340"/>
            <a:ext cx="737743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Nanjing WIND-PV-ESS Smart Park Project</a:t>
            </a:r>
            <a:endParaRPr lang="zh-CN" altLang="en-US"/>
          </a:p>
        </p:txBody>
      </p:sp>
      <p:sp>
        <p:nvSpPr>
          <p:cNvPr id="22" name="圆角矩形 21"/>
          <p:cNvSpPr/>
          <p:nvPr>
            <p:custDataLst>
              <p:tags r:id="rId2"/>
            </p:custDataLst>
          </p:nvPr>
        </p:nvSpPr>
        <p:spPr>
          <a:xfrm>
            <a:off x="391160" y="2177415"/>
            <a:ext cx="527240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29" name="圆角矩形 28"/>
          <p:cNvSpPr/>
          <p:nvPr>
            <p:custDataLst>
              <p:tags r:id="rId3"/>
            </p:custDataLst>
          </p:nvPr>
        </p:nvSpPr>
        <p:spPr>
          <a:xfrm>
            <a:off x="293370" y="4568825"/>
            <a:ext cx="6063615" cy="182626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integrated energy management platform independently developed by AI Power has successfully and efficiently realized the multi energy complementary application scenario. In addition to the original background data system, a simple and beautiful large screen display system has been added to meet the needs of actual visit and display</a:t>
            </a:r>
            <a:r>
              <a:rPr lang="en-US" altLang="et-EE" sz="1400">
                <a:solidFill>
                  <a:srgbClr val="000000"/>
                </a:solidFill>
                <a:latin typeface="Arial" panose="020B0604020202020204" pitchFamily="34" charset="0"/>
                <a:cs typeface="Arial" panose="020B0604020202020204" pitchFamily="34" charset="0"/>
                <a:sym typeface="+mn-ea"/>
              </a:rPr>
              <a:t>.</a:t>
            </a:r>
            <a:endParaRPr lang="en-US" altLang="et-EE" sz="1400">
              <a:solidFill>
                <a:srgbClr val="000000"/>
              </a:solidFill>
              <a:latin typeface="Arial" panose="020B0604020202020204" pitchFamily="34" charset="0"/>
              <a:cs typeface="Arial" panose="020B0604020202020204" pitchFamily="34" charset="0"/>
              <a:sym typeface="+mn-ea"/>
            </a:endParaRPr>
          </a:p>
        </p:txBody>
      </p:sp>
      <p:sp>
        <p:nvSpPr>
          <p:cNvPr id="32" name="文本框 31"/>
          <p:cNvSpPr txBox="1"/>
          <p:nvPr>
            <p:custDataLst>
              <p:tags r:id="rId4"/>
            </p:custDataLst>
          </p:nvPr>
        </p:nvSpPr>
        <p:spPr>
          <a:xfrm>
            <a:off x="491186" y="188729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4" name="平行四边形 33"/>
          <p:cNvSpPr/>
          <p:nvPr>
            <p:custDataLst>
              <p:tags r:id="rId5"/>
            </p:custDataLst>
          </p:nvPr>
        </p:nvSpPr>
        <p:spPr>
          <a:xfrm>
            <a:off x="5087455" y="6309382"/>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58" name="文本框 57"/>
          <p:cNvSpPr txBox="1"/>
          <p:nvPr>
            <p:custDataLst>
              <p:tags r:id="rId6"/>
            </p:custDataLst>
          </p:nvPr>
        </p:nvSpPr>
        <p:spPr>
          <a:xfrm>
            <a:off x="332105" y="2136775"/>
            <a:ext cx="5544185" cy="592455"/>
          </a:xfrm>
          <a:prstGeom prst="rect">
            <a:avLst/>
          </a:prstGeom>
          <a:noFill/>
        </p:spPr>
        <p:txBody>
          <a:bodyPr wrap="square" rtlCol="0">
            <a:noAutofit/>
          </a:bodyPr>
          <a:lstStyle/>
          <a:p>
            <a:pPr algn="l" fontAlgn="auto">
              <a:lnSpc>
                <a:spcPct val="150000"/>
              </a:lnSpc>
              <a:spcAft>
                <a:spcPts val="0"/>
              </a:spcAft>
              <a:buClrTx/>
              <a:buSzTx/>
              <a:buNone/>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Nanjing, Jiangsu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July 2021</a:t>
            </a:r>
            <a:endParaRPr lang="en-US" altLang="zh-CN" sz="1200">
              <a:solidFill>
                <a:srgbClr val="595959"/>
              </a:solidFill>
              <a:uFillTx/>
              <a:latin typeface="Arial" panose="020B0604020202020204" pitchFamily="34" charset="0"/>
              <a:sym typeface="+mn-ea"/>
            </a:endParaRPr>
          </a:p>
        </p:txBody>
      </p:sp>
      <p:sp>
        <p:nvSpPr>
          <p:cNvPr id="59" name="平行四边形 58"/>
          <p:cNvSpPr/>
          <p:nvPr>
            <p:custDataLst>
              <p:tags r:id="rId7"/>
            </p:custDataLst>
          </p:nvPr>
        </p:nvSpPr>
        <p:spPr>
          <a:xfrm>
            <a:off x="4614545" y="248094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64" name="文本框 63"/>
          <p:cNvSpPr txBox="1"/>
          <p:nvPr>
            <p:custDataLst>
              <p:tags r:id="rId8"/>
            </p:custDataLst>
          </p:nvPr>
        </p:nvSpPr>
        <p:spPr>
          <a:xfrm>
            <a:off x="293370" y="3153410"/>
            <a:ext cx="6718935" cy="1134110"/>
          </a:xfrm>
          <a:prstGeom prst="rect">
            <a:avLst/>
          </a:prstGeom>
          <a:noFill/>
        </p:spPr>
        <p:txBody>
          <a:bodyPr wrap="square" rtlCol="0">
            <a:noAutofit/>
          </a:bodyPr>
          <a:lstStyle/>
          <a:p>
            <a:pPr marL="0" indent="0" algn="l" fontAlgn="auto" latinLnBrk="0">
              <a:lnSpc>
                <a:spcPct val="150000"/>
              </a:lnSpc>
              <a:spcAft>
                <a:spcPts val="0"/>
              </a:spcAft>
            </a:pPr>
            <a:r>
              <a:rPr lang="en-US" altLang="zh-CN" sz="1200" b="1">
                <a:solidFill>
                  <a:srgbClr val="595959"/>
                </a:solidFill>
                <a:uFillTx/>
                <a:latin typeface="Arial" panose="020B0604020202020204" pitchFamily="34" charset="0"/>
                <a:sym typeface="+mn-ea"/>
              </a:rPr>
              <a:t>PV system:</a:t>
            </a:r>
            <a:r>
              <a:rPr lang="en-US" altLang="zh-CN" sz="1200">
                <a:solidFill>
                  <a:srgbClr val="595959"/>
                </a:solidFill>
                <a:uFillTx/>
                <a:latin typeface="Arial" panose="020B0604020202020204" pitchFamily="34" charset="0"/>
                <a:sym typeface="+mn-ea"/>
              </a:rPr>
              <a:t> monocrystalline silicon * 20kW, polycrystalline silicon * 20kW, film module * 10kW</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sz="1200" b="1">
                <a:solidFill>
                  <a:srgbClr val="595959"/>
                </a:solidFill>
                <a:uFillTx/>
                <a:latin typeface="Arial" panose="020B0604020202020204" pitchFamily="34" charset="0"/>
                <a:sym typeface="微软雅黑" panose="020B0503020204020204" pitchFamily="34" charset="-122"/>
              </a:rPr>
              <a:t>Wind turbine</a:t>
            </a:r>
            <a:r>
              <a:rPr lang="en-US" altLang="zh-CN" sz="1200" b="1">
                <a:solidFill>
                  <a:srgbClr val="595959"/>
                </a:solidFill>
                <a:uFillTx/>
                <a:latin typeface="Arial" panose="020B0604020202020204" pitchFamily="34" charset="0"/>
                <a:sym typeface="+mn-ea"/>
              </a:rPr>
              <a:t>:</a:t>
            </a:r>
            <a:r>
              <a:rPr lang="en-US" altLang="zh-CN" sz="1200">
                <a:solidFill>
                  <a:srgbClr val="595959"/>
                </a:solidFill>
                <a:uFillTx/>
                <a:latin typeface="Arial" panose="020B0604020202020204" pitchFamily="34" charset="0"/>
                <a:sym typeface="+mn-ea"/>
              </a:rPr>
              <a:t> horizontal axis * 2 vertical axis * 2  </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50kW/100kWh </a:t>
            </a:r>
            <a:endParaRPr lang="en-US" altLang="zh-CN" sz="1200">
              <a:solidFill>
                <a:srgbClr val="595959"/>
              </a:solidFill>
              <a:uFillTx/>
              <a:latin typeface="Arial" panose="020B0604020202020204" pitchFamily="34" charset="0"/>
              <a:sym typeface="+mn-ea"/>
            </a:endParaRPr>
          </a:p>
        </p:txBody>
      </p:sp>
      <p:sp>
        <p:nvSpPr>
          <p:cNvPr id="65" name="平行四边形 64"/>
          <p:cNvSpPr/>
          <p:nvPr>
            <p:custDataLst>
              <p:tags r:id="rId9"/>
            </p:custDataLst>
          </p:nvPr>
        </p:nvSpPr>
        <p:spPr>
          <a:xfrm>
            <a:off x="4603115" y="383222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27" name="组合 26"/>
          <p:cNvGrpSpPr/>
          <p:nvPr/>
        </p:nvGrpSpPr>
        <p:grpSpPr>
          <a:xfrm>
            <a:off x="92075" y="1818005"/>
            <a:ext cx="4164330" cy="466725"/>
            <a:chOff x="188" y="2847"/>
            <a:chExt cx="6558" cy="735"/>
          </a:xfrm>
        </p:grpSpPr>
        <p:sp>
          <p:nvSpPr>
            <p:cNvPr id="28" name="任意多边形 27"/>
            <p:cNvSpPr/>
            <p:nvPr>
              <p:custDataLst>
                <p:tags r:id="rId10"/>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 name="任意多边形 3"/>
            <p:cNvSpPr/>
            <p:nvPr>
              <p:custDataLst>
                <p:tags r:id="rId11"/>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6" name="文本框 5"/>
            <p:cNvSpPr txBox="1"/>
            <p:nvPr>
              <p:custDataLst>
                <p:tags r:id="rId12"/>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12" name="组合 11"/>
          <p:cNvGrpSpPr/>
          <p:nvPr/>
        </p:nvGrpSpPr>
        <p:grpSpPr>
          <a:xfrm>
            <a:off x="308610" y="2727960"/>
            <a:ext cx="3950335" cy="452120"/>
            <a:chOff x="546" y="4238"/>
            <a:chExt cx="6221" cy="712"/>
          </a:xfrm>
        </p:grpSpPr>
        <p:sp>
          <p:nvSpPr>
            <p:cNvPr id="13" name="任意多边形 12"/>
            <p:cNvSpPr/>
            <p:nvPr>
              <p:custDataLst>
                <p:tags r:id="rId13"/>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任意多边形 36"/>
            <p:cNvSpPr/>
            <p:nvPr>
              <p:custDataLst>
                <p:tags r:id="rId14"/>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8" name="文本框 37"/>
            <p:cNvSpPr txBox="1"/>
            <p:nvPr>
              <p:custDataLst>
                <p:tags r:id="rId15"/>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9" name="组合 38"/>
          <p:cNvGrpSpPr/>
          <p:nvPr/>
        </p:nvGrpSpPr>
        <p:grpSpPr>
          <a:xfrm>
            <a:off x="181610" y="4149090"/>
            <a:ext cx="4029710" cy="688975"/>
            <a:chOff x="460" y="5967"/>
            <a:chExt cx="6346" cy="1085"/>
          </a:xfrm>
        </p:grpSpPr>
        <p:grpSp>
          <p:nvGrpSpPr>
            <p:cNvPr id="14" name="组合 13"/>
            <p:cNvGrpSpPr/>
            <p:nvPr/>
          </p:nvGrpSpPr>
          <p:grpSpPr>
            <a:xfrm>
              <a:off x="460" y="5967"/>
              <a:ext cx="6346" cy="761"/>
              <a:chOff x="460" y="5967"/>
              <a:chExt cx="6346" cy="761"/>
            </a:xfrm>
          </p:grpSpPr>
          <p:sp>
            <p:nvSpPr>
              <p:cNvPr id="15" name="文本框 14"/>
              <p:cNvSpPr txBox="1"/>
              <p:nvPr>
                <p:custDataLst>
                  <p:tags r:id="rId16"/>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6" name="任意多边形 15"/>
              <p:cNvSpPr/>
              <p:nvPr>
                <p:custDataLst>
                  <p:tags r:id="rId17"/>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8" name="任意多边形 17"/>
              <p:cNvSpPr/>
              <p:nvPr>
                <p:custDataLst>
                  <p:tags r:id="rId18"/>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21" name="文本框 20"/>
            <p:cNvSpPr txBox="1"/>
            <p:nvPr>
              <p:custDataLst>
                <p:tags r:id="rId19"/>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40" name="图片 39" descr="01"/>
          <p:cNvPicPr>
            <a:picLocks noChangeAspect="1"/>
          </p:cNvPicPr>
          <p:nvPr>
            <p:custDataLst>
              <p:tags r:id="rId20"/>
            </p:custDataLst>
          </p:nvPr>
        </p:nvPicPr>
        <p:blipFill>
          <a:blip r:embed="rId21"/>
          <a:stretch>
            <a:fillRect/>
          </a:stretch>
        </p:blipFill>
        <p:spPr>
          <a:xfrm>
            <a:off x="6602730" y="3735070"/>
            <a:ext cx="2621915" cy="2073275"/>
          </a:xfrm>
          <a:prstGeom prst="rect">
            <a:avLst/>
          </a:prstGeom>
        </p:spPr>
      </p:pic>
      <p:pic>
        <p:nvPicPr>
          <p:cNvPr id="41" name="图片 40" descr="02"/>
          <p:cNvPicPr>
            <a:picLocks noChangeAspect="1"/>
          </p:cNvPicPr>
          <p:nvPr>
            <p:custDataLst>
              <p:tags r:id="rId22"/>
            </p:custDataLst>
          </p:nvPr>
        </p:nvPicPr>
        <p:blipFill>
          <a:blip r:embed="rId23"/>
          <a:stretch>
            <a:fillRect/>
          </a:stretch>
        </p:blipFill>
        <p:spPr>
          <a:xfrm>
            <a:off x="7176135" y="1579880"/>
            <a:ext cx="4123690" cy="2090420"/>
          </a:xfrm>
          <a:prstGeom prst="rect">
            <a:avLst/>
          </a:prstGeom>
        </p:spPr>
      </p:pic>
      <p:pic>
        <p:nvPicPr>
          <p:cNvPr id="43" name="图片 42" descr="南京03"/>
          <p:cNvPicPr>
            <a:picLocks noChangeAspect="1"/>
          </p:cNvPicPr>
          <p:nvPr>
            <p:custDataLst>
              <p:tags r:id="rId24"/>
            </p:custDataLst>
          </p:nvPr>
        </p:nvPicPr>
        <p:blipFill>
          <a:blip r:embed="rId25"/>
          <a:stretch>
            <a:fillRect/>
          </a:stretch>
        </p:blipFill>
        <p:spPr>
          <a:xfrm>
            <a:off x="9266555" y="3740150"/>
            <a:ext cx="2623820" cy="2081530"/>
          </a:xfrm>
          <a:prstGeom prst="rect">
            <a:avLst/>
          </a:prstGeom>
        </p:spPr>
      </p:pic>
      <p:grpSp>
        <p:nvGrpSpPr>
          <p:cNvPr id="2" name="组合 1"/>
          <p:cNvGrpSpPr/>
          <p:nvPr/>
        </p:nvGrpSpPr>
        <p:grpSpPr>
          <a:xfrm>
            <a:off x="119380" y="223520"/>
            <a:ext cx="11882120" cy="661035"/>
            <a:chOff x="188" y="352"/>
            <a:chExt cx="18712" cy="1041"/>
          </a:xfrm>
        </p:grpSpPr>
        <p:grpSp>
          <p:nvGrpSpPr>
            <p:cNvPr id="5" name="组合 4"/>
            <p:cNvGrpSpPr/>
            <p:nvPr/>
          </p:nvGrpSpPr>
          <p:grpSpPr>
            <a:xfrm>
              <a:off x="188" y="352"/>
              <a:ext cx="3708" cy="975"/>
              <a:chOff x="6912" y="9145"/>
              <a:chExt cx="3708" cy="975"/>
            </a:xfrm>
          </p:grpSpPr>
          <p:sp>
            <p:nvSpPr>
              <p:cNvPr id="7" name="文本框 6"/>
              <p:cNvSpPr txBox="1"/>
              <p:nvPr>
                <p:custDataLst>
                  <p:tags r:id="rId26"/>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27"/>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9" name="组合 8"/>
            <p:cNvGrpSpPr/>
            <p:nvPr/>
          </p:nvGrpSpPr>
          <p:grpSpPr>
            <a:xfrm>
              <a:off x="3987" y="415"/>
              <a:ext cx="4520" cy="975"/>
              <a:chOff x="6855" y="9159"/>
              <a:chExt cx="4520" cy="975"/>
            </a:xfrm>
          </p:grpSpPr>
          <p:sp>
            <p:nvSpPr>
              <p:cNvPr id="10" name="文本框 9"/>
              <p:cNvSpPr txBox="1"/>
              <p:nvPr>
                <p:custDataLst>
                  <p:tags r:id="rId28"/>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1" name="文本框 10"/>
              <p:cNvSpPr txBox="1"/>
              <p:nvPr>
                <p:custDataLst>
                  <p:tags r:id="rId29"/>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7" name="组合 16"/>
            <p:cNvGrpSpPr/>
            <p:nvPr/>
          </p:nvGrpSpPr>
          <p:grpSpPr>
            <a:xfrm>
              <a:off x="8394" y="409"/>
              <a:ext cx="4685" cy="975"/>
              <a:chOff x="6269" y="9136"/>
              <a:chExt cx="4685" cy="975"/>
            </a:xfrm>
          </p:grpSpPr>
          <p:sp>
            <p:nvSpPr>
              <p:cNvPr id="20" name="文本框 19"/>
              <p:cNvSpPr txBox="1"/>
              <p:nvPr>
                <p:custDataLst>
                  <p:tags r:id="rId30"/>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23" name="文本框 22"/>
              <p:cNvSpPr txBox="1"/>
              <p:nvPr>
                <p:custDataLst>
                  <p:tags r:id="rId31"/>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24" name="组合 23"/>
            <p:cNvGrpSpPr/>
            <p:nvPr/>
          </p:nvGrpSpPr>
          <p:grpSpPr>
            <a:xfrm>
              <a:off x="12912" y="418"/>
              <a:ext cx="5988" cy="975"/>
              <a:chOff x="11726" y="9211"/>
              <a:chExt cx="5988" cy="975"/>
            </a:xfrm>
          </p:grpSpPr>
          <p:sp>
            <p:nvSpPr>
              <p:cNvPr id="25" name="文本框 24"/>
              <p:cNvSpPr txBox="1"/>
              <p:nvPr>
                <p:custDataLst>
                  <p:tags r:id="rId32"/>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6" name="文本框 25"/>
              <p:cNvSpPr txBox="1"/>
              <p:nvPr>
                <p:custDataLst>
                  <p:tags r:id="rId33"/>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243840" y="1196340"/>
            <a:ext cx="767651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Northeast Electric Power University</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endPar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Low </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arbon Park Project</a:t>
            </a:r>
            <a:endPar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2" name="文本框 131"/>
          <p:cNvSpPr txBox="1"/>
          <p:nvPr>
            <p:custDataLst>
              <p:tags r:id="rId2"/>
            </p:custDataLst>
          </p:nvPr>
        </p:nvSpPr>
        <p:spPr>
          <a:xfrm>
            <a:off x="460706" y="2058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8" name="文本框 137"/>
          <p:cNvSpPr txBox="1"/>
          <p:nvPr>
            <p:custDataLst>
              <p:tags r:id="rId3"/>
            </p:custDataLst>
          </p:nvPr>
        </p:nvSpPr>
        <p:spPr>
          <a:xfrm>
            <a:off x="59055" y="2043891"/>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2" name="文本框 1"/>
          <p:cNvSpPr txBox="1"/>
          <p:nvPr>
            <p:custDataLst>
              <p:tags r:id="rId4"/>
            </p:custDataLst>
          </p:nvPr>
        </p:nvSpPr>
        <p:spPr>
          <a:xfrm>
            <a:off x="243966" y="362774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0" name="圆角矩形 9"/>
          <p:cNvSpPr/>
          <p:nvPr>
            <p:custDataLst>
              <p:tags r:id="rId5"/>
            </p:custDataLst>
          </p:nvPr>
        </p:nvSpPr>
        <p:spPr>
          <a:xfrm>
            <a:off x="88900" y="2367280"/>
            <a:ext cx="5313045" cy="38798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4" name="圆角矩形 3"/>
          <p:cNvSpPr/>
          <p:nvPr>
            <p:custDataLst>
              <p:tags r:id="rId6"/>
            </p:custDataLst>
          </p:nvPr>
        </p:nvSpPr>
        <p:spPr>
          <a:xfrm>
            <a:off x="335280" y="4801235"/>
            <a:ext cx="5582920" cy="165798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PV-ESS-Charging system fully considers the conditions of large temperature difference in the fourth level in the northeast and high cold in winter, providing a model for the deployment of PV-ESS-Charging system in extremely cold areas.</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12" name="文本框 11"/>
          <p:cNvSpPr txBox="1"/>
          <p:nvPr>
            <p:custDataLst>
              <p:tags r:id="rId7"/>
            </p:custDataLst>
          </p:nvPr>
        </p:nvSpPr>
        <p:spPr>
          <a:xfrm>
            <a:off x="587706" y="2185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2" name="平行四边形 21"/>
          <p:cNvSpPr/>
          <p:nvPr>
            <p:custDataLst>
              <p:tags r:id="rId8"/>
            </p:custDataLst>
          </p:nvPr>
        </p:nvSpPr>
        <p:spPr>
          <a:xfrm>
            <a:off x="4511510" y="630747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147" name="文本框 146"/>
          <p:cNvSpPr txBox="1"/>
          <p:nvPr>
            <p:custDataLst>
              <p:tags r:id="rId9"/>
            </p:custDataLst>
          </p:nvPr>
        </p:nvSpPr>
        <p:spPr>
          <a:xfrm>
            <a:off x="301625" y="2307590"/>
            <a:ext cx="4877435" cy="592455"/>
          </a:xfrm>
          <a:prstGeom prst="rect">
            <a:avLst/>
          </a:prstGeom>
          <a:noFill/>
        </p:spPr>
        <p:txBody>
          <a:bodyPr wrap="square" rtlCol="0">
            <a:noAutofit/>
          </a:bodyPr>
          <a:lstStyle/>
          <a:p>
            <a:pPr marL="0" lvl="2" algn="l">
              <a:lnSpc>
                <a:spcPct val="150000"/>
              </a:lnSpc>
              <a:buClrTx/>
              <a:buSzTx/>
              <a:buNone/>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Jilin, Jilin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May 2023</a:t>
            </a:r>
            <a:endParaRPr lang="en-US" altLang="zh-CN" sz="1200">
              <a:solidFill>
                <a:srgbClr val="595959"/>
              </a:solidFill>
              <a:uFillTx/>
              <a:latin typeface="Arial" panose="020B0604020202020204" pitchFamily="34" charset="0"/>
              <a:sym typeface="+mn-ea"/>
            </a:endParaRPr>
          </a:p>
        </p:txBody>
      </p:sp>
      <p:sp>
        <p:nvSpPr>
          <p:cNvPr id="28" name="平行四边形 27"/>
          <p:cNvSpPr/>
          <p:nvPr>
            <p:custDataLst>
              <p:tags r:id="rId10"/>
            </p:custDataLst>
          </p:nvPr>
        </p:nvSpPr>
        <p:spPr>
          <a:xfrm>
            <a:off x="4464050" y="267398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文本框 43"/>
          <p:cNvSpPr txBox="1"/>
          <p:nvPr>
            <p:custDataLst>
              <p:tags r:id="rId11"/>
            </p:custDataLst>
          </p:nvPr>
        </p:nvSpPr>
        <p:spPr>
          <a:xfrm>
            <a:off x="287020" y="3369310"/>
            <a:ext cx="5544185" cy="592455"/>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mn-ea"/>
              </a:rPr>
              <a:t>Car shed PV system:</a:t>
            </a:r>
            <a:r>
              <a:rPr lang="en-US" altLang="zh-CN" sz="1200">
                <a:solidFill>
                  <a:srgbClr val="595959"/>
                </a:solidFill>
                <a:uFillTx/>
                <a:latin typeface="Arial" panose="020B0604020202020204" pitchFamily="34" charset="0"/>
                <a:sym typeface="+mn-ea"/>
              </a:rPr>
              <a:t> 20kW     </a:t>
            </a: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50kW/100kWh</a:t>
            </a:r>
            <a:endParaRPr lang="en-US" altLang="zh-CN" sz="1200">
              <a:solidFill>
                <a:srgbClr val="595959"/>
              </a:solidFill>
              <a:uFillTx/>
              <a:latin typeface="Arial" panose="020B0604020202020204" pitchFamily="34" charset="0"/>
              <a:sym typeface="+mn-ea"/>
            </a:endParaRPr>
          </a:p>
          <a:p>
            <a:pPr marL="0" lvl="2" algn="l">
              <a:lnSpc>
                <a:spcPct val="150000"/>
              </a:lnSpc>
              <a:buClrTx/>
              <a:buSzTx/>
              <a:buFontTx/>
            </a:pPr>
            <a:r>
              <a:rPr lang="en-US" altLang="zh-CN" sz="1200" b="1">
                <a:solidFill>
                  <a:srgbClr val="595959"/>
                </a:solidFill>
                <a:uFillTx/>
                <a:latin typeface="Arial" panose="020B0604020202020204" pitchFamily="34" charset="0"/>
                <a:sym typeface="+mn-ea"/>
              </a:rPr>
              <a:t>Charge station:</a:t>
            </a:r>
            <a:r>
              <a:rPr lang="en-US" altLang="zh-CN" sz="1200">
                <a:solidFill>
                  <a:srgbClr val="595959"/>
                </a:solidFill>
                <a:uFillTx/>
                <a:latin typeface="Arial" panose="020B0604020202020204" pitchFamily="34" charset="0"/>
                <a:sym typeface="+mn-ea"/>
              </a:rPr>
              <a:t> DC 60kW * 1,  AC 7KW * 1</a:t>
            </a:r>
            <a:endParaRPr lang="en-US" altLang="zh-CN" sz="1200">
              <a:solidFill>
                <a:srgbClr val="595959"/>
              </a:solidFill>
              <a:uFillTx/>
              <a:latin typeface="Arial" panose="020B0604020202020204" pitchFamily="34" charset="0"/>
              <a:sym typeface="+mn-ea"/>
            </a:endParaRPr>
          </a:p>
        </p:txBody>
      </p:sp>
      <p:sp>
        <p:nvSpPr>
          <p:cNvPr id="45" name="平行四边形 44"/>
          <p:cNvSpPr/>
          <p:nvPr>
            <p:custDataLst>
              <p:tags r:id="rId12"/>
            </p:custDataLst>
          </p:nvPr>
        </p:nvSpPr>
        <p:spPr>
          <a:xfrm>
            <a:off x="4464050" y="388683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30" name="组合 29"/>
          <p:cNvGrpSpPr/>
          <p:nvPr/>
        </p:nvGrpSpPr>
        <p:grpSpPr>
          <a:xfrm>
            <a:off x="61595" y="1988820"/>
            <a:ext cx="4164330" cy="466725"/>
            <a:chOff x="188" y="2847"/>
            <a:chExt cx="6558" cy="735"/>
          </a:xfrm>
        </p:grpSpPr>
        <p:sp>
          <p:nvSpPr>
            <p:cNvPr id="31" name="任意多边形 30"/>
            <p:cNvSpPr/>
            <p:nvPr>
              <p:custDataLst>
                <p:tags r:id="rId13"/>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2" name="任意多边形 31"/>
            <p:cNvSpPr/>
            <p:nvPr>
              <p:custDataLst>
                <p:tags r:id="rId14"/>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5"/>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286385" y="2959100"/>
            <a:ext cx="3950335" cy="452120"/>
            <a:chOff x="546" y="4238"/>
            <a:chExt cx="6221" cy="712"/>
          </a:xfrm>
        </p:grpSpPr>
        <p:sp>
          <p:nvSpPr>
            <p:cNvPr id="36" name="任意多边形 35"/>
            <p:cNvSpPr/>
            <p:nvPr>
              <p:custDataLst>
                <p:tags r:id="rId16"/>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17"/>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42" name="文本框 41"/>
            <p:cNvSpPr txBox="1"/>
            <p:nvPr>
              <p:custDataLst>
                <p:tags r:id="rId18"/>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46" name="组合 45"/>
          <p:cNvGrpSpPr/>
          <p:nvPr/>
        </p:nvGrpSpPr>
        <p:grpSpPr>
          <a:xfrm>
            <a:off x="286385" y="4364990"/>
            <a:ext cx="4029710" cy="688975"/>
            <a:chOff x="460" y="5967"/>
            <a:chExt cx="6346" cy="1085"/>
          </a:xfrm>
        </p:grpSpPr>
        <p:grpSp>
          <p:nvGrpSpPr>
            <p:cNvPr id="47" name="组合 46"/>
            <p:cNvGrpSpPr/>
            <p:nvPr/>
          </p:nvGrpSpPr>
          <p:grpSpPr>
            <a:xfrm>
              <a:off x="460" y="5967"/>
              <a:ext cx="6346" cy="761"/>
              <a:chOff x="460" y="5967"/>
              <a:chExt cx="6346" cy="761"/>
            </a:xfrm>
          </p:grpSpPr>
          <p:sp>
            <p:nvSpPr>
              <p:cNvPr id="48" name="文本框 47"/>
              <p:cNvSpPr txBox="1"/>
              <p:nvPr>
                <p:custDataLst>
                  <p:tags r:id="rId19"/>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任意多边形 48"/>
              <p:cNvSpPr/>
              <p:nvPr>
                <p:custDataLst>
                  <p:tags r:id="rId20"/>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21"/>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51" name="文本框 50"/>
            <p:cNvSpPr txBox="1"/>
            <p:nvPr>
              <p:custDataLst>
                <p:tags r:id="rId22"/>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52" name="图片 51"/>
          <p:cNvPicPr>
            <a:picLocks noChangeAspect="1"/>
          </p:cNvPicPr>
          <p:nvPr>
            <p:custDataLst>
              <p:tags r:id="rId23"/>
            </p:custDataLst>
          </p:nvPr>
        </p:nvPicPr>
        <p:blipFill>
          <a:blip r:embed="rId24"/>
          <a:stretch>
            <a:fillRect/>
          </a:stretch>
        </p:blipFill>
        <p:spPr>
          <a:xfrm>
            <a:off x="10236200" y="4052570"/>
            <a:ext cx="1381125" cy="1847215"/>
          </a:xfrm>
          <a:prstGeom prst="rect">
            <a:avLst/>
          </a:prstGeom>
        </p:spPr>
      </p:pic>
      <p:pic>
        <p:nvPicPr>
          <p:cNvPr id="53" name="图片 52"/>
          <p:cNvPicPr>
            <a:picLocks noChangeAspect="1"/>
          </p:cNvPicPr>
          <p:nvPr>
            <p:custDataLst>
              <p:tags r:id="rId25"/>
            </p:custDataLst>
          </p:nvPr>
        </p:nvPicPr>
        <p:blipFill>
          <a:blip r:embed="rId26"/>
          <a:stretch>
            <a:fillRect/>
          </a:stretch>
        </p:blipFill>
        <p:spPr>
          <a:xfrm>
            <a:off x="7031990" y="1820545"/>
            <a:ext cx="4549140" cy="2112010"/>
          </a:xfrm>
          <a:prstGeom prst="rect">
            <a:avLst/>
          </a:prstGeom>
        </p:spPr>
      </p:pic>
      <p:pic>
        <p:nvPicPr>
          <p:cNvPr id="54" name="图片 53"/>
          <p:cNvPicPr>
            <a:picLocks noChangeAspect="1"/>
          </p:cNvPicPr>
          <p:nvPr>
            <p:custDataLst>
              <p:tags r:id="rId27"/>
            </p:custDataLst>
          </p:nvPr>
        </p:nvPicPr>
        <p:blipFill>
          <a:blip r:embed="rId28"/>
          <a:stretch>
            <a:fillRect/>
          </a:stretch>
        </p:blipFill>
        <p:spPr>
          <a:xfrm>
            <a:off x="7067550" y="4072255"/>
            <a:ext cx="3035300" cy="1846580"/>
          </a:xfrm>
          <a:prstGeom prst="rect">
            <a:avLst/>
          </a:prstGeom>
        </p:spPr>
      </p:pic>
      <p:grpSp>
        <p:nvGrpSpPr>
          <p:cNvPr id="5" name="组合 4"/>
          <p:cNvGrpSpPr/>
          <p:nvPr/>
        </p:nvGrpSpPr>
        <p:grpSpPr>
          <a:xfrm>
            <a:off x="119380" y="223520"/>
            <a:ext cx="11882120" cy="661035"/>
            <a:chOff x="188" y="352"/>
            <a:chExt cx="18712" cy="1041"/>
          </a:xfrm>
        </p:grpSpPr>
        <p:grpSp>
          <p:nvGrpSpPr>
            <p:cNvPr id="7" name="组合 6"/>
            <p:cNvGrpSpPr/>
            <p:nvPr/>
          </p:nvGrpSpPr>
          <p:grpSpPr>
            <a:xfrm>
              <a:off x="188" y="352"/>
              <a:ext cx="3708" cy="975"/>
              <a:chOff x="6912" y="9145"/>
              <a:chExt cx="3708" cy="975"/>
            </a:xfrm>
          </p:grpSpPr>
          <p:sp>
            <p:nvSpPr>
              <p:cNvPr id="13" name="文本框 12"/>
              <p:cNvSpPr txBox="1"/>
              <p:nvPr>
                <p:custDataLst>
                  <p:tags r:id="rId29"/>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21" name="文本框 20"/>
              <p:cNvSpPr txBox="1"/>
              <p:nvPr>
                <p:custDataLst>
                  <p:tags r:id="rId30"/>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25" name="组合 24"/>
            <p:cNvGrpSpPr/>
            <p:nvPr/>
          </p:nvGrpSpPr>
          <p:grpSpPr>
            <a:xfrm>
              <a:off x="3987" y="415"/>
              <a:ext cx="4520" cy="975"/>
              <a:chOff x="6855" y="9159"/>
              <a:chExt cx="4520" cy="975"/>
            </a:xfrm>
          </p:grpSpPr>
          <p:sp>
            <p:nvSpPr>
              <p:cNvPr id="26" name="文本框 25"/>
              <p:cNvSpPr txBox="1"/>
              <p:nvPr>
                <p:custDataLst>
                  <p:tags r:id="rId31"/>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27" name="文本框 26"/>
              <p:cNvSpPr txBox="1"/>
              <p:nvPr>
                <p:custDataLst>
                  <p:tags r:id="rId32"/>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29" name="组合 28"/>
            <p:cNvGrpSpPr/>
            <p:nvPr/>
          </p:nvGrpSpPr>
          <p:grpSpPr>
            <a:xfrm>
              <a:off x="8394" y="409"/>
              <a:ext cx="4685" cy="975"/>
              <a:chOff x="6269" y="9136"/>
              <a:chExt cx="4685" cy="975"/>
            </a:xfrm>
          </p:grpSpPr>
          <p:sp>
            <p:nvSpPr>
              <p:cNvPr id="37" name="文本框 36"/>
              <p:cNvSpPr txBox="1"/>
              <p:nvPr>
                <p:custDataLst>
                  <p:tags r:id="rId33"/>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38" name="文本框 37"/>
              <p:cNvSpPr txBox="1"/>
              <p:nvPr>
                <p:custDataLst>
                  <p:tags r:id="rId34"/>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39" name="组合 38"/>
            <p:cNvGrpSpPr/>
            <p:nvPr/>
          </p:nvGrpSpPr>
          <p:grpSpPr>
            <a:xfrm>
              <a:off x="12912" y="418"/>
              <a:ext cx="5988" cy="975"/>
              <a:chOff x="11726" y="9211"/>
              <a:chExt cx="5988" cy="975"/>
            </a:xfrm>
          </p:grpSpPr>
          <p:sp>
            <p:nvSpPr>
              <p:cNvPr id="41" name="文本框 40"/>
              <p:cNvSpPr txBox="1"/>
              <p:nvPr>
                <p:custDataLst>
                  <p:tags r:id="rId35"/>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43" name="文本框 42"/>
              <p:cNvSpPr txBox="1"/>
              <p:nvPr>
                <p:custDataLst>
                  <p:tags r:id="rId36"/>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243840" y="1196340"/>
            <a:ext cx="767651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r>
              <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V2G demonstration station </a:t>
            </a:r>
            <a:endPar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r>
              <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control management platform project</a:t>
            </a:r>
            <a:endPar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2" name="文本框 131"/>
          <p:cNvSpPr txBox="1"/>
          <p:nvPr>
            <p:custDataLst>
              <p:tags r:id="rId2"/>
            </p:custDataLst>
          </p:nvPr>
        </p:nvSpPr>
        <p:spPr>
          <a:xfrm>
            <a:off x="460706" y="2058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8" name="文本框 137"/>
          <p:cNvSpPr txBox="1"/>
          <p:nvPr>
            <p:custDataLst>
              <p:tags r:id="rId3"/>
            </p:custDataLst>
          </p:nvPr>
        </p:nvSpPr>
        <p:spPr>
          <a:xfrm>
            <a:off x="59055" y="2043891"/>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2" name="文本框 1"/>
          <p:cNvSpPr txBox="1"/>
          <p:nvPr>
            <p:custDataLst>
              <p:tags r:id="rId4"/>
            </p:custDataLst>
          </p:nvPr>
        </p:nvSpPr>
        <p:spPr>
          <a:xfrm>
            <a:off x="243966" y="362774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0" name="圆角矩形 9"/>
          <p:cNvSpPr/>
          <p:nvPr>
            <p:custDataLst>
              <p:tags r:id="rId5"/>
            </p:custDataLst>
          </p:nvPr>
        </p:nvSpPr>
        <p:spPr>
          <a:xfrm>
            <a:off x="88900" y="2367280"/>
            <a:ext cx="5313045" cy="38798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4" name="圆角矩形 3"/>
          <p:cNvSpPr/>
          <p:nvPr>
            <p:custDataLst>
              <p:tags r:id="rId6"/>
            </p:custDataLst>
          </p:nvPr>
        </p:nvSpPr>
        <p:spPr>
          <a:xfrm>
            <a:off x="335280" y="4801235"/>
            <a:ext cx="5582920" cy="165798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200">
                <a:solidFill>
                  <a:srgbClr val="000000"/>
                </a:solidFill>
                <a:latin typeface="Arial" panose="020B0604020202020204" pitchFamily="34" charset="0"/>
                <a:cs typeface="Arial" panose="020B0604020202020204" pitchFamily="34" charset="0"/>
                <a:sym typeface="+mn-ea"/>
              </a:rPr>
              <a:t>Add anti-islanding device to ensure the safety of electricity consumption.New EMS, comprehensive access to equipment data, charging and discharging management for V2G charging piles, and unified strategy management for photovoltaic, energy storage and charging piles, forming a complete optical storage and charging microgrid, with data access to the cloud, and a clear and complete display of information to facilitate remote management.</a:t>
            </a:r>
            <a:endParaRPr lang="et-EE" altLang="zh-CN" sz="1200">
              <a:solidFill>
                <a:srgbClr val="000000"/>
              </a:solidFill>
              <a:latin typeface="Arial" panose="020B0604020202020204" pitchFamily="34" charset="0"/>
              <a:cs typeface="Arial" panose="020B0604020202020204" pitchFamily="34" charset="0"/>
              <a:sym typeface="+mn-ea"/>
            </a:endParaRPr>
          </a:p>
        </p:txBody>
      </p:sp>
      <p:sp>
        <p:nvSpPr>
          <p:cNvPr id="12" name="文本框 11"/>
          <p:cNvSpPr txBox="1"/>
          <p:nvPr>
            <p:custDataLst>
              <p:tags r:id="rId7"/>
            </p:custDataLst>
          </p:nvPr>
        </p:nvSpPr>
        <p:spPr>
          <a:xfrm>
            <a:off x="587706" y="2185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2" name="平行四边形 21"/>
          <p:cNvSpPr/>
          <p:nvPr>
            <p:custDataLst>
              <p:tags r:id="rId8"/>
            </p:custDataLst>
          </p:nvPr>
        </p:nvSpPr>
        <p:spPr>
          <a:xfrm>
            <a:off x="4511510" y="645098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147" name="文本框 146"/>
          <p:cNvSpPr txBox="1"/>
          <p:nvPr>
            <p:custDataLst>
              <p:tags r:id="rId9"/>
            </p:custDataLst>
          </p:nvPr>
        </p:nvSpPr>
        <p:spPr>
          <a:xfrm>
            <a:off x="301625" y="2307590"/>
            <a:ext cx="5727700" cy="592455"/>
          </a:xfrm>
          <a:prstGeom prst="rect">
            <a:avLst/>
          </a:prstGeom>
          <a:noFill/>
        </p:spPr>
        <p:txBody>
          <a:bodyPr wrap="square" rtlCol="0">
            <a:noAutofit/>
          </a:bodyPr>
          <a:lstStyle/>
          <a:p>
            <a:pPr marL="0" lvl="2" algn="l">
              <a:lnSpc>
                <a:spcPct val="150000"/>
              </a:lnSpc>
              <a:buClrTx/>
              <a:buSzTx/>
              <a:buNone/>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Shanghai, China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Feb. 2024</a:t>
            </a:r>
            <a:endParaRPr lang="en-US" altLang="zh-CN" sz="1200">
              <a:solidFill>
                <a:srgbClr val="595959"/>
              </a:solidFill>
              <a:uFillTx/>
              <a:latin typeface="Arial" panose="020B0604020202020204" pitchFamily="34" charset="0"/>
              <a:sym typeface="+mn-ea"/>
            </a:endParaRPr>
          </a:p>
        </p:txBody>
      </p:sp>
      <p:sp>
        <p:nvSpPr>
          <p:cNvPr id="28" name="平行四边形 27"/>
          <p:cNvSpPr/>
          <p:nvPr>
            <p:custDataLst>
              <p:tags r:id="rId10"/>
            </p:custDataLst>
          </p:nvPr>
        </p:nvSpPr>
        <p:spPr>
          <a:xfrm>
            <a:off x="4464050" y="267398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文本框 43"/>
          <p:cNvSpPr txBox="1"/>
          <p:nvPr>
            <p:custDataLst>
              <p:tags r:id="rId11"/>
            </p:custDataLst>
          </p:nvPr>
        </p:nvSpPr>
        <p:spPr>
          <a:xfrm>
            <a:off x="287020" y="3369310"/>
            <a:ext cx="5544185" cy="592455"/>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mn-ea"/>
              </a:rPr>
              <a:t>Car shed PV system:</a:t>
            </a:r>
            <a:r>
              <a:rPr lang="en-US" altLang="zh-CN" sz="1200">
                <a:solidFill>
                  <a:srgbClr val="595959"/>
                </a:solidFill>
                <a:uFillTx/>
                <a:latin typeface="Arial" panose="020B0604020202020204" pitchFamily="34" charset="0"/>
                <a:sym typeface="+mn-ea"/>
              </a:rPr>
              <a:t> 170kW     </a:t>
            </a: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100kW/200kWh</a:t>
            </a:r>
            <a:endParaRPr lang="en-US" altLang="zh-CN" sz="1200">
              <a:solidFill>
                <a:srgbClr val="595959"/>
              </a:solidFill>
              <a:uFillTx/>
              <a:latin typeface="Arial" panose="020B0604020202020204" pitchFamily="34" charset="0"/>
              <a:sym typeface="+mn-ea"/>
            </a:endParaRPr>
          </a:p>
          <a:p>
            <a:pPr marL="0" lvl="2" algn="l">
              <a:lnSpc>
                <a:spcPct val="150000"/>
              </a:lnSpc>
              <a:buClrTx/>
              <a:buSzTx/>
              <a:buFontTx/>
            </a:pPr>
            <a:r>
              <a:rPr lang="en-US" altLang="zh-CN" sz="1200" b="1">
                <a:solidFill>
                  <a:srgbClr val="595959"/>
                </a:solidFill>
                <a:uFillTx/>
                <a:latin typeface="Arial" panose="020B0604020202020204" pitchFamily="34" charset="0"/>
                <a:sym typeface="+mn-ea"/>
              </a:rPr>
              <a:t>V2G Charge station:</a:t>
            </a:r>
            <a:r>
              <a:rPr lang="en-US" altLang="zh-CN" sz="1200">
                <a:solidFill>
                  <a:srgbClr val="595959"/>
                </a:solidFill>
                <a:uFillTx/>
                <a:latin typeface="Arial" panose="020B0604020202020204" pitchFamily="34" charset="0"/>
                <a:sym typeface="+mn-ea"/>
              </a:rPr>
              <a:t> 10kW * 5</a:t>
            </a:r>
            <a:endParaRPr lang="en-US" altLang="zh-CN" sz="1200">
              <a:solidFill>
                <a:srgbClr val="595959"/>
              </a:solidFill>
              <a:uFillTx/>
              <a:latin typeface="Arial" panose="020B0604020202020204" pitchFamily="34" charset="0"/>
              <a:sym typeface="+mn-ea"/>
            </a:endParaRPr>
          </a:p>
        </p:txBody>
      </p:sp>
      <p:sp>
        <p:nvSpPr>
          <p:cNvPr id="45" name="平行四边形 44"/>
          <p:cNvSpPr/>
          <p:nvPr>
            <p:custDataLst>
              <p:tags r:id="rId12"/>
            </p:custDataLst>
          </p:nvPr>
        </p:nvSpPr>
        <p:spPr>
          <a:xfrm>
            <a:off x="4464050" y="395859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30" name="组合 29"/>
          <p:cNvGrpSpPr/>
          <p:nvPr/>
        </p:nvGrpSpPr>
        <p:grpSpPr>
          <a:xfrm>
            <a:off x="61595" y="1988820"/>
            <a:ext cx="4164330" cy="466725"/>
            <a:chOff x="188" y="2847"/>
            <a:chExt cx="6558" cy="735"/>
          </a:xfrm>
        </p:grpSpPr>
        <p:sp>
          <p:nvSpPr>
            <p:cNvPr id="31" name="任意多边形 30"/>
            <p:cNvSpPr/>
            <p:nvPr>
              <p:custDataLst>
                <p:tags r:id="rId13"/>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2" name="任意多边形 31"/>
            <p:cNvSpPr/>
            <p:nvPr>
              <p:custDataLst>
                <p:tags r:id="rId14"/>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5"/>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286385" y="2959100"/>
            <a:ext cx="3950335" cy="452120"/>
            <a:chOff x="546" y="4238"/>
            <a:chExt cx="6221" cy="712"/>
          </a:xfrm>
        </p:grpSpPr>
        <p:sp>
          <p:nvSpPr>
            <p:cNvPr id="36" name="任意多边形 35"/>
            <p:cNvSpPr/>
            <p:nvPr>
              <p:custDataLst>
                <p:tags r:id="rId16"/>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17"/>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42" name="文本框 41"/>
            <p:cNvSpPr txBox="1"/>
            <p:nvPr>
              <p:custDataLst>
                <p:tags r:id="rId18"/>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46" name="组合 45"/>
          <p:cNvGrpSpPr/>
          <p:nvPr/>
        </p:nvGrpSpPr>
        <p:grpSpPr>
          <a:xfrm>
            <a:off x="286385" y="4364990"/>
            <a:ext cx="4029710" cy="688975"/>
            <a:chOff x="460" y="5967"/>
            <a:chExt cx="6346" cy="1085"/>
          </a:xfrm>
        </p:grpSpPr>
        <p:grpSp>
          <p:nvGrpSpPr>
            <p:cNvPr id="47" name="组合 46"/>
            <p:cNvGrpSpPr/>
            <p:nvPr/>
          </p:nvGrpSpPr>
          <p:grpSpPr>
            <a:xfrm>
              <a:off x="460" y="5967"/>
              <a:ext cx="6346" cy="761"/>
              <a:chOff x="460" y="5967"/>
              <a:chExt cx="6346" cy="761"/>
            </a:xfrm>
          </p:grpSpPr>
          <p:sp>
            <p:nvSpPr>
              <p:cNvPr id="48" name="文本框 47"/>
              <p:cNvSpPr txBox="1"/>
              <p:nvPr>
                <p:custDataLst>
                  <p:tags r:id="rId19"/>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任意多边形 48"/>
              <p:cNvSpPr/>
              <p:nvPr>
                <p:custDataLst>
                  <p:tags r:id="rId20"/>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21"/>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51" name="文本框 50"/>
            <p:cNvSpPr txBox="1"/>
            <p:nvPr>
              <p:custDataLst>
                <p:tags r:id="rId22"/>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5" name="组合 4"/>
          <p:cNvGrpSpPr/>
          <p:nvPr/>
        </p:nvGrpSpPr>
        <p:grpSpPr>
          <a:xfrm>
            <a:off x="119380" y="223520"/>
            <a:ext cx="11882120" cy="661035"/>
            <a:chOff x="188" y="352"/>
            <a:chExt cx="18712" cy="1041"/>
          </a:xfrm>
        </p:grpSpPr>
        <p:grpSp>
          <p:nvGrpSpPr>
            <p:cNvPr id="7" name="组合 6"/>
            <p:cNvGrpSpPr/>
            <p:nvPr/>
          </p:nvGrpSpPr>
          <p:grpSpPr>
            <a:xfrm>
              <a:off x="188" y="352"/>
              <a:ext cx="3708" cy="975"/>
              <a:chOff x="6912" y="9145"/>
              <a:chExt cx="3708" cy="975"/>
            </a:xfrm>
          </p:grpSpPr>
          <p:sp>
            <p:nvSpPr>
              <p:cNvPr id="13" name="文本框 12"/>
              <p:cNvSpPr txBox="1"/>
              <p:nvPr>
                <p:custDataLst>
                  <p:tags r:id="rId23"/>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21" name="文本框 20"/>
              <p:cNvSpPr txBox="1"/>
              <p:nvPr>
                <p:custDataLst>
                  <p:tags r:id="rId24"/>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25" name="组合 24"/>
            <p:cNvGrpSpPr/>
            <p:nvPr/>
          </p:nvGrpSpPr>
          <p:grpSpPr>
            <a:xfrm>
              <a:off x="3987" y="415"/>
              <a:ext cx="4520" cy="975"/>
              <a:chOff x="6855" y="9159"/>
              <a:chExt cx="4520" cy="975"/>
            </a:xfrm>
          </p:grpSpPr>
          <p:sp>
            <p:nvSpPr>
              <p:cNvPr id="26" name="文本框 25"/>
              <p:cNvSpPr txBox="1"/>
              <p:nvPr>
                <p:custDataLst>
                  <p:tags r:id="rId25"/>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27" name="文本框 26"/>
              <p:cNvSpPr txBox="1"/>
              <p:nvPr>
                <p:custDataLst>
                  <p:tags r:id="rId26"/>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29" name="组合 28"/>
            <p:cNvGrpSpPr/>
            <p:nvPr/>
          </p:nvGrpSpPr>
          <p:grpSpPr>
            <a:xfrm>
              <a:off x="8394" y="409"/>
              <a:ext cx="4685" cy="975"/>
              <a:chOff x="6269" y="9136"/>
              <a:chExt cx="4685" cy="975"/>
            </a:xfrm>
          </p:grpSpPr>
          <p:sp>
            <p:nvSpPr>
              <p:cNvPr id="37" name="文本框 36"/>
              <p:cNvSpPr txBox="1"/>
              <p:nvPr>
                <p:custDataLst>
                  <p:tags r:id="rId27"/>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38" name="文本框 37"/>
              <p:cNvSpPr txBox="1"/>
              <p:nvPr>
                <p:custDataLst>
                  <p:tags r:id="rId28"/>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39" name="组合 38"/>
            <p:cNvGrpSpPr/>
            <p:nvPr/>
          </p:nvGrpSpPr>
          <p:grpSpPr>
            <a:xfrm>
              <a:off x="12912" y="418"/>
              <a:ext cx="5988" cy="975"/>
              <a:chOff x="11726" y="9211"/>
              <a:chExt cx="5988" cy="975"/>
            </a:xfrm>
          </p:grpSpPr>
          <p:sp>
            <p:nvSpPr>
              <p:cNvPr id="41" name="文本框 40"/>
              <p:cNvSpPr txBox="1"/>
              <p:nvPr>
                <p:custDataLst>
                  <p:tags r:id="rId29"/>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43" name="文本框 42"/>
              <p:cNvSpPr txBox="1"/>
              <p:nvPr>
                <p:custDataLst>
                  <p:tags r:id="rId30"/>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pic>
        <p:nvPicPr>
          <p:cNvPr id="6" name="图片 5"/>
          <p:cNvPicPr>
            <a:picLocks noChangeAspect="1"/>
          </p:cNvPicPr>
          <p:nvPr/>
        </p:nvPicPr>
        <p:blipFill>
          <a:blip r:embed="rId31"/>
          <a:stretch>
            <a:fillRect/>
          </a:stretch>
        </p:blipFill>
        <p:spPr>
          <a:xfrm>
            <a:off x="9416938" y="4325889"/>
            <a:ext cx="2458385" cy="1677070"/>
          </a:xfrm>
          <a:prstGeom prst="rect">
            <a:avLst/>
          </a:prstGeom>
        </p:spPr>
      </p:pic>
      <p:pic>
        <p:nvPicPr>
          <p:cNvPr id="8" name="图片 7"/>
          <p:cNvPicPr>
            <a:picLocks noChangeAspect="1"/>
          </p:cNvPicPr>
          <p:nvPr/>
        </p:nvPicPr>
        <p:blipFill>
          <a:blip r:embed="rId32"/>
          <a:stretch>
            <a:fillRect/>
          </a:stretch>
        </p:blipFill>
        <p:spPr>
          <a:xfrm>
            <a:off x="6817997" y="4344340"/>
            <a:ext cx="2458386" cy="1677070"/>
          </a:xfrm>
          <a:prstGeom prst="rect">
            <a:avLst/>
          </a:prstGeom>
        </p:spPr>
      </p:pic>
      <p:pic>
        <p:nvPicPr>
          <p:cNvPr id="9" name="图片 8"/>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533640" y="1624829"/>
            <a:ext cx="3534369" cy="265285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243840" y="1411605"/>
            <a:ext cx="767651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r>
              <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Henan digital twin microgrid project</a:t>
            </a:r>
            <a:endParaRPr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2" name="文本框 131"/>
          <p:cNvSpPr txBox="1"/>
          <p:nvPr>
            <p:custDataLst>
              <p:tags r:id="rId2"/>
            </p:custDataLst>
          </p:nvPr>
        </p:nvSpPr>
        <p:spPr>
          <a:xfrm>
            <a:off x="460706" y="2058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8" name="文本框 137"/>
          <p:cNvSpPr txBox="1"/>
          <p:nvPr>
            <p:custDataLst>
              <p:tags r:id="rId3"/>
            </p:custDataLst>
          </p:nvPr>
        </p:nvSpPr>
        <p:spPr>
          <a:xfrm>
            <a:off x="59055" y="2043891"/>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2" name="文本框 1"/>
          <p:cNvSpPr txBox="1"/>
          <p:nvPr>
            <p:custDataLst>
              <p:tags r:id="rId4"/>
            </p:custDataLst>
          </p:nvPr>
        </p:nvSpPr>
        <p:spPr>
          <a:xfrm>
            <a:off x="243966" y="362774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0" name="圆角矩形 9"/>
          <p:cNvSpPr/>
          <p:nvPr>
            <p:custDataLst>
              <p:tags r:id="rId5"/>
            </p:custDataLst>
          </p:nvPr>
        </p:nvSpPr>
        <p:spPr>
          <a:xfrm>
            <a:off x="88900" y="2367280"/>
            <a:ext cx="5313045" cy="38798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4" name="圆角矩形 3"/>
          <p:cNvSpPr/>
          <p:nvPr>
            <p:custDataLst>
              <p:tags r:id="rId6"/>
            </p:custDataLst>
          </p:nvPr>
        </p:nvSpPr>
        <p:spPr>
          <a:xfrm>
            <a:off x="315595" y="4627880"/>
            <a:ext cx="5582920" cy="165798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just" latinLnBrk="0">
              <a:lnSpc>
                <a:spcPct val="150000"/>
              </a:lnSpc>
            </a:pPr>
            <a:r>
              <a:rPr lang="et-EE" altLang="zh-CN" sz="1200">
                <a:solidFill>
                  <a:srgbClr val="000000"/>
                </a:solidFill>
                <a:latin typeface="Arial" panose="020B0604020202020204" pitchFamily="34" charset="0"/>
                <a:cs typeface="Arial" panose="020B0604020202020204" pitchFamily="34" charset="0"/>
                <a:sym typeface="+mn-ea"/>
              </a:rPr>
              <a:t>Realize real-time monitoring, situational awareness and optimization decision-making of the full amount of distributed power supply, energy storage, adjustable loads and power grids, and enhance the level of regional autonomy of microgrids and the intelligence of friendly coordination and interaction with the upper-level power grids.</a:t>
            </a:r>
            <a:endParaRPr lang="et-EE" altLang="zh-CN" sz="1200">
              <a:solidFill>
                <a:srgbClr val="000000"/>
              </a:solidFill>
              <a:latin typeface="Arial" panose="020B0604020202020204" pitchFamily="34" charset="0"/>
              <a:cs typeface="Arial" panose="020B0604020202020204" pitchFamily="34" charset="0"/>
              <a:sym typeface="+mn-ea"/>
            </a:endParaRPr>
          </a:p>
        </p:txBody>
      </p:sp>
      <p:sp>
        <p:nvSpPr>
          <p:cNvPr id="12" name="文本框 11"/>
          <p:cNvSpPr txBox="1"/>
          <p:nvPr>
            <p:custDataLst>
              <p:tags r:id="rId7"/>
            </p:custDataLst>
          </p:nvPr>
        </p:nvSpPr>
        <p:spPr>
          <a:xfrm>
            <a:off x="587706" y="21851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2" name="平行四边形 21"/>
          <p:cNvSpPr/>
          <p:nvPr>
            <p:custDataLst>
              <p:tags r:id="rId8"/>
            </p:custDataLst>
          </p:nvPr>
        </p:nvSpPr>
        <p:spPr>
          <a:xfrm>
            <a:off x="4511510" y="630747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147" name="文本框 146"/>
          <p:cNvSpPr txBox="1"/>
          <p:nvPr>
            <p:custDataLst>
              <p:tags r:id="rId9"/>
            </p:custDataLst>
          </p:nvPr>
        </p:nvSpPr>
        <p:spPr>
          <a:xfrm>
            <a:off x="301625" y="2307590"/>
            <a:ext cx="6258560" cy="592455"/>
          </a:xfrm>
          <a:prstGeom prst="rect">
            <a:avLst/>
          </a:prstGeom>
          <a:noFill/>
        </p:spPr>
        <p:txBody>
          <a:bodyPr wrap="square" rtlCol="0">
            <a:noAutofit/>
          </a:bodyPr>
          <a:lstStyle/>
          <a:p>
            <a:pPr marL="0" lvl="2" algn="l">
              <a:lnSpc>
                <a:spcPct val="150000"/>
              </a:lnSpc>
              <a:buClrTx/>
              <a:buSzTx/>
              <a:buNone/>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Henan Xinde Industry Park, China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Nov. 2023</a:t>
            </a:r>
            <a:endParaRPr lang="en-US" altLang="zh-CN" sz="1200">
              <a:solidFill>
                <a:srgbClr val="595959"/>
              </a:solidFill>
              <a:uFillTx/>
              <a:latin typeface="Arial" panose="020B0604020202020204" pitchFamily="34" charset="0"/>
              <a:sym typeface="+mn-ea"/>
            </a:endParaRPr>
          </a:p>
        </p:txBody>
      </p:sp>
      <p:sp>
        <p:nvSpPr>
          <p:cNvPr id="28" name="平行四边形 27"/>
          <p:cNvSpPr/>
          <p:nvPr>
            <p:custDataLst>
              <p:tags r:id="rId10"/>
            </p:custDataLst>
          </p:nvPr>
        </p:nvSpPr>
        <p:spPr>
          <a:xfrm>
            <a:off x="4464050" y="267398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文本框 43"/>
          <p:cNvSpPr txBox="1"/>
          <p:nvPr>
            <p:custDataLst>
              <p:tags r:id="rId11"/>
            </p:custDataLst>
          </p:nvPr>
        </p:nvSpPr>
        <p:spPr>
          <a:xfrm>
            <a:off x="287020" y="3369310"/>
            <a:ext cx="5909310" cy="592455"/>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mn-ea"/>
              </a:rPr>
              <a:t> PV system:</a:t>
            </a:r>
            <a:r>
              <a:rPr lang="en-US" altLang="zh-CN" sz="1200">
                <a:solidFill>
                  <a:srgbClr val="595959"/>
                </a:solidFill>
                <a:uFillTx/>
                <a:latin typeface="Arial" panose="020B0604020202020204" pitchFamily="34" charset="0"/>
                <a:sym typeface="+mn-ea"/>
              </a:rPr>
              <a:t>4.2MW      </a:t>
            </a:r>
            <a:r>
              <a:rPr lang="en-US" altLang="zh-CN" sz="1200" b="1">
                <a:solidFill>
                  <a:srgbClr val="595959"/>
                </a:solidFill>
                <a:uFillTx/>
                <a:latin typeface="Arial" panose="020B0604020202020204" pitchFamily="34" charset="0"/>
                <a:sym typeface="+mn-ea"/>
              </a:rPr>
              <a:t> Wind power system:</a:t>
            </a:r>
            <a:r>
              <a:rPr lang="en-US" altLang="zh-CN" sz="1200">
                <a:solidFill>
                  <a:srgbClr val="595959"/>
                </a:solidFill>
                <a:uFillTx/>
                <a:latin typeface="Arial" panose="020B0604020202020204" pitchFamily="34" charset="0"/>
                <a:sym typeface="+mn-ea"/>
              </a:rPr>
              <a:t>2MW   </a:t>
            </a:r>
            <a:endParaRPr lang="en-US" altLang="zh-CN" sz="1200">
              <a:solidFill>
                <a:srgbClr val="595959"/>
              </a:solidFill>
              <a:uFillTx/>
              <a:latin typeface="Arial" panose="020B0604020202020204" pitchFamily="34" charset="0"/>
              <a:sym typeface="+mn-ea"/>
            </a:endParaRPr>
          </a:p>
          <a:p>
            <a:pPr marL="0" lvl="2" algn="l">
              <a:lnSpc>
                <a:spcPct val="150000"/>
              </a:lnSpc>
              <a:buClrTx/>
              <a:buSzTx/>
              <a:buFontTx/>
            </a:pPr>
            <a:r>
              <a:rPr lang="en-US" altLang="zh-CN" sz="1200">
                <a:solidFill>
                  <a:srgbClr val="595959"/>
                </a:solidFill>
                <a:uFillTx/>
                <a:latin typeface="Arial" panose="020B0604020202020204" pitchFamily="34" charset="0"/>
                <a:sym typeface="+mn-ea"/>
              </a:rPr>
              <a:t> </a:t>
            </a: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1MW*4h</a:t>
            </a:r>
            <a:endParaRPr lang="en-US" altLang="zh-CN" sz="1200">
              <a:solidFill>
                <a:srgbClr val="595959"/>
              </a:solidFill>
              <a:uFillTx/>
              <a:latin typeface="Arial" panose="020B0604020202020204" pitchFamily="34" charset="0"/>
              <a:sym typeface="+mn-ea"/>
            </a:endParaRPr>
          </a:p>
          <a:p>
            <a:pPr marL="0" lvl="2" algn="l">
              <a:lnSpc>
                <a:spcPct val="150000"/>
              </a:lnSpc>
              <a:buClrTx/>
              <a:buSzTx/>
              <a:buFontTx/>
            </a:pPr>
            <a:endParaRPr lang="en-US" altLang="zh-CN" sz="1200">
              <a:solidFill>
                <a:srgbClr val="595959"/>
              </a:solidFill>
              <a:uFillTx/>
              <a:latin typeface="Arial" panose="020B0604020202020204" pitchFamily="34" charset="0"/>
              <a:sym typeface="+mn-ea"/>
            </a:endParaRPr>
          </a:p>
        </p:txBody>
      </p:sp>
      <p:sp>
        <p:nvSpPr>
          <p:cNvPr id="45" name="平行四边形 44"/>
          <p:cNvSpPr/>
          <p:nvPr>
            <p:custDataLst>
              <p:tags r:id="rId12"/>
            </p:custDataLst>
          </p:nvPr>
        </p:nvSpPr>
        <p:spPr>
          <a:xfrm>
            <a:off x="4464050" y="388683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30" name="组合 29"/>
          <p:cNvGrpSpPr/>
          <p:nvPr/>
        </p:nvGrpSpPr>
        <p:grpSpPr>
          <a:xfrm>
            <a:off x="61595" y="1988820"/>
            <a:ext cx="4164330" cy="466725"/>
            <a:chOff x="188" y="2847"/>
            <a:chExt cx="6558" cy="735"/>
          </a:xfrm>
        </p:grpSpPr>
        <p:sp>
          <p:nvSpPr>
            <p:cNvPr id="31" name="任意多边形 30"/>
            <p:cNvSpPr/>
            <p:nvPr>
              <p:custDataLst>
                <p:tags r:id="rId13"/>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2" name="任意多边形 31"/>
            <p:cNvSpPr/>
            <p:nvPr>
              <p:custDataLst>
                <p:tags r:id="rId14"/>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5"/>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286385" y="2959100"/>
            <a:ext cx="3950335" cy="452120"/>
            <a:chOff x="546" y="4238"/>
            <a:chExt cx="6221" cy="712"/>
          </a:xfrm>
        </p:grpSpPr>
        <p:sp>
          <p:nvSpPr>
            <p:cNvPr id="36" name="任意多边形 35"/>
            <p:cNvSpPr/>
            <p:nvPr>
              <p:custDataLst>
                <p:tags r:id="rId16"/>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17"/>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42" name="文本框 41"/>
            <p:cNvSpPr txBox="1"/>
            <p:nvPr>
              <p:custDataLst>
                <p:tags r:id="rId18"/>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46" name="组合 45"/>
          <p:cNvGrpSpPr/>
          <p:nvPr/>
        </p:nvGrpSpPr>
        <p:grpSpPr>
          <a:xfrm>
            <a:off x="286385" y="4364990"/>
            <a:ext cx="4029710" cy="688975"/>
            <a:chOff x="460" y="5967"/>
            <a:chExt cx="6346" cy="1085"/>
          </a:xfrm>
        </p:grpSpPr>
        <p:grpSp>
          <p:nvGrpSpPr>
            <p:cNvPr id="47" name="组合 46"/>
            <p:cNvGrpSpPr/>
            <p:nvPr/>
          </p:nvGrpSpPr>
          <p:grpSpPr>
            <a:xfrm>
              <a:off x="460" y="5967"/>
              <a:ext cx="6346" cy="761"/>
              <a:chOff x="460" y="5967"/>
              <a:chExt cx="6346" cy="761"/>
            </a:xfrm>
          </p:grpSpPr>
          <p:sp>
            <p:nvSpPr>
              <p:cNvPr id="48" name="文本框 47"/>
              <p:cNvSpPr txBox="1"/>
              <p:nvPr>
                <p:custDataLst>
                  <p:tags r:id="rId19"/>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任意多边形 48"/>
              <p:cNvSpPr/>
              <p:nvPr>
                <p:custDataLst>
                  <p:tags r:id="rId20"/>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21"/>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51" name="文本框 50"/>
            <p:cNvSpPr txBox="1"/>
            <p:nvPr>
              <p:custDataLst>
                <p:tags r:id="rId22"/>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5" name="组合 4"/>
          <p:cNvGrpSpPr/>
          <p:nvPr/>
        </p:nvGrpSpPr>
        <p:grpSpPr>
          <a:xfrm>
            <a:off x="119380" y="223520"/>
            <a:ext cx="11882120" cy="661035"/>
            <a:chOff x="188" y="352"/>
            <a:chExt cx="18712" cy="1041"/>
          </a:xfrm>
        </p:grpSpPr>
        <p:grpSp>
          <p:nvGrpSpPr>
            <p:cNvPr id="7" name="组合 6"/>
            <p:cNvGrpSpPr/>
            <p:nvPr/>
          </p:nvGrpSpPr>
          <p:grpSpPr>
            <a:xfrm>
              <a:off x="188" y="352"/>
              <a:ext cx="3708" cy="975"/>
              <a:chOff x="6912" y="9145"/>
              <a:chExt cx="3708" cy="975"/>
            </a:xfrm>
          </p:grpSpPr>
          <p:sp>
            <p:nvSpPr>
              <p:cNvPr id="13" name="文本框 12"/>
              <p:cNvSpPr txBox="1"/>
              <p:nvPr>
                <p:custDataLst>
                  <p:tags r:id="rId23"/>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21" name="文本框 20"/>
              <p:cNvSpPr txBox="1"/>
              <p:nvPr>
                <p:custDataLst>
                  <p:tags r:id="rId24"/>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25" name="组合 24"/>
            <p:cNvGrpSpPr/>
            <p:nvPr/>
          </p:nvGrpSpPr>
          <p:grpSpPr>
            <a:xfrm>
              <a:off x="3987" y="415"/>
              <a:ext cx="4520" cy="975"/>
              <a:chOff x="6855" y="9159"/>
              <a:chExt cx="4520" cy="975"/>
            </a:xfrm>
          </p:grpSpPr>
          <p:sp>
            <p:nvSpPr>
              <p:cNvPr id="26" name="文本框 25"/>
              <p:cNvSpPr txBox="1"/>
              <p:nvPr>
                <p:custDataLst>
                  <p:tags r:id="rId25"/>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27" name="文本框 26"/>
              <p:cNvSpPr txBox="1"/>
              <p:nvPr>
                <p:custDataLst>
                  <p:tags r:id="rId26"/>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29" name="组合 28"/>
            <p:cNvGrpSpPr/>
            <p:nvPr/>
          </p:nvGrpSpPr>
          <p:grpSpPr>
            <a:xfrm>
              <a:off x="8394" y="409"/>
              <a:ext cx="4685" cy="975"/>
              <a:chOff x="6269" y="9136"/>
              <a:chExt cx="4685" cy="975"/>
            </a:xfrm>
          </p:grpSpPr>
          <p:sp>
            <p:nvSpPr>
              <p:cNvPr id="37" name="文本框 36"/>
              <p:cNvSpPr txBox="1"/>
              <p:nvPr>
                <p:custDataLst>
                  <p:tags r:id="rId27"/>
                </p:custDataLst>
              </p:nvPr>
            </p:nvSpPr>
            <p:spPr>
              <a:xfrm>
                <a:off x="6269" y="9136"/>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03</a:t>
                </a:r>
                <a:endParaRPr lang="en-US" altLang="zh-CN" sz="4000" b="1">
                  <a:solidFill>
                    <a:srgbClr val="00B0F0"/>
                  </a:solidFill>
                  <a:latin typeface="Arial" panose="020B0604020202020204" pitchFamily="34" charset="0"/>
                  <a:sym typeface="+mn-ea"/>
                </a:endParaRPr>
              </a:p>
            </p:txBody>
          </p:sp>
          <p:sp>
            <p:nvSpPr>
              <p:cNvPr id="38" name="文本框 37"/>
              <p:cNvSpPr txBox="1"/>
              <p:nvPr>
                <p:custDataLst>
                  <p:tags r:id="rId28"/>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Zero Carbon Park Project</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(PV-ESS-Charging)</a:t>
                </a:r>
                <a:endParaRPr lang="en-US" altLang="zh-CN" sz="1200" b="1">
                  <a:solidFill>
                    <a:srgbClr val="00B0F0"/>
                  </a:solidFill>
                  <a:latin typeface="Arial" panose="020B0604020202020204" pitchFamily="34" charset="0"/>
                  <a:sym typeface="+mn-ea"/>
                </a:endParaRPr>
              </a:p>
            </p:txBody>
          </p:sp>
        </p:grpSp>
        <p:grpSp>
          <p:nvGrpSpPr>
            <p:cNvPr id="39" name="组合 38"/>
            <p:cNvGrpSpPr/>
            <p:nvPr/>
          </p:nvGrpSpPr>
          <p:grpSpPr>
            <a:xfrm>
              <a:off x="12912" y="418"/>
              <a:ext cx="5988" cy="975"/>
              <a:chOff x="11726" y="9211"/>
              <a:chExt cx="5988" cy="975"/>
            </a:xfrm>
          </p:grpSpPr>
          <p:sp>
            <p:nvSpPr>
              <p:cNvPr id="41" name="文本框 40"/>
              <p:cNvSpPr txBox="1"/>
              <p:nvPr>
                <p:custDataLst>
                  <p:tags r:id="rId29"/>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43" name="文本框 42"/>
              <p:cNvSpPr txBox="1"/>
              <p:nvPr>
                <p:custDataLst>
                  <p:tags r:id="rId30"/>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pic>
        <p:nvPicPr>
          <p:cNvPr id="100" name="图片 99"/>
          <p:cNvPicPr/>
          <p:nvPr/>
        </p:nvPicPr>
        <p:blipFill>
          <a:blip r:embed="rId31"/>
          <a:stretch>
            <a:fillRect/>
          </a:stretch>
        </p:blipFill>
        <p:spPr>
          <a:xfrm>
            <a:off x="6818630" y="1256030"/>
            <a:ext cx="5020310" cy="2800985"/>
          </a:xfrm>
          <a:prstGeom prst="rect">
            <a:avLst/>
          </a:prstGeom>
          <a:noFill/>
          <a:ln w="9525">
            <a:noFill/>
          </a:ln>
        </p:spPr>
      </p:pic>
      <p:pic>
        <p:nvPicPr>
          <p:cNvPr id="11" name="图片 10"/>
          <p:cNvPicPr>
            <a:picLocks noChangeAspect="1"/>
          </p:cNvPicPr>
          <p:nvPr/>
        </p:nvPicPr>
        <p:blipFill>
          <a:blip r:embed="rId32"/>
          <a:stretch>
            <a:fillRect/>
          </a:stretch>
        </p:blipFill>
        <p:spPr>
          <a:xfrm>
            <a:off x="6818630" y="4239260"/>
            <a:ext cx="2441575" cy="1282065"/>
          </a:xfrm>
          <a:prstGeom prst="rect">
            <a:avLst/>
          </a:prstGeom>
        </p:spPr>
      </p:pic>
      <p:pic>
        <p:nvPicPr>
          <p:cNvPr id="6" name="图片 5"/>
          <p:cNvPicPr>
            <a:picLocks noChangeAspect="1"/>
          </p:cNvPicPr>
          <p:nvPr/>
        </p:nvPicPr>
        <p:blipFill>
          <a:blip r:embed="rId33"/>
          <a:stretch>
            <a:fillRect/>
          </a:stretch>
        </p:blipFill>
        <p:spPr>
          <a:xfrm>
            <a:off x="9460230" y="4239260"/>
            <a:ext cx="2378710" cy="12357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262890" y="1134110"/>
            <a:ext cx="726821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Shanghai Electric Power University</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Microgrid Laboratory</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endParaRPr lang="en-US" altLang="zh-CN" sz="2000" spc="300">
              <a:solidFill>
                <a:srgbClr val="000000"/>
              </a:solidFill>
              <a:latin typeface="Arial Regular" panose="020B0604020202020204" charset="0"/>
              <a:ea typeface="微软雅黑" panose="020B0503020204020204" pitchFamily="34" charset="-122"/>
              <a:cs typeface="Arial Regular" panose="020B0604020202020204" charset="0"/>
            </a:endParaRPr>
          </a:p>
        </p:txBody>
      </p:sp>
      <p:sp>
        <p:nvSpPr>
          <p:cNvPr id="9" name="文本框 8"/>
          <p:cNvSpPr txBox="1"/>
          <p:nvPr>
            <p:custDataLst>
              <p:tags r:id="rId2"/>
            </p:custDataLst>
          </p:nvPr>
        </p:nvSpPr>
        <p:spPr>
          <a:xfrm>
            <a:off x="476581" y="167964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0" name="文本框 9"/>
          <p:cNvSpPr txBox="1"/>
          <p:nvPr>
            <p:custDataLst>
              <p:tags r:id="rId3"/>
            </p:custDataLst>
          </p:nvPr>
        </p:nvSpPr>
        <p:spPr>
          <a:xfrm>
            <a:off x="74930" y="1665431"/>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11" name="文本框 10"/>
          <p:cNvSpPr txBox="1"/>
          <p:nvPr>
            <p:custDataLst>
              <p:tags r:id="rId4"/>
            </p:custDataLst>
          </p:nvPr>
        </p:nvSpPr>
        <p:spPr>
          <a:xfrm>
            <a:off x="308101" y="3479790"/>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2" name="圆角矩形 11"/>
          <p:cNvSpPr/>
          <p:nvPr>
            <p:custDataLst>
              <p:tags r:id="rId5"/>
            </p:custDataLst>
          </p:nvPr>
        </p:nvSpPr>
        <p:spPr>
          <a:xfrm>
            <a:off x="321945" y="220662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13" name="圆角矩形 12"/>
          <p:cNvSpPr/>
          <p:nvPr>
            <p:custDataLst>
              <p:tags r:id="rId6"/>
            </p:custDataLst>
          </p:nvPr>
        </p:nvSpPr>
        <p:spPr>
          <a:xfrm>
            <a:off x="321945" y="4476115"/>
            <a:ext cx="6205220" cy="189484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endParaRPr lang="zh-CN" sz="1600" spc="150">
              <a:solidFill>
                <a:srgbClr val="000000">
                  <a:lumMod val="75000"/>
                  <a:lumOff val="25000"/>
                </a:srgbClr>
              </a:solidFill>
              <a:uFillTx/>
              <a:sym typeface="+mn-ea"/>
            </a:endParaRPr>
          </a:p>
        </p:txBody>
      </p:sp>
      <p:sp>
        <p:nvSpPr>
          <p:cNvPr id="22" name="文本框 21"/>
          <p:cNvSpPr txBox="1"/>
          <p:nvPr>
            <p:custDataLst>
              <p:tags r:id="rId7"/>
            </p:custDataLst>
          </p:nvPr>
        </p:nvSpPr>
        <p:spPr>
          <a:xfrm>
            <a:off x="603581" y="180664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0" name="平行四边形 29"/>
          <p:cNvSpPr/>
          <p:nvPr>
            <p:custDataLst>
              <p:tags r:id="rId8"/>
            </p:custDataLst>
          </p:nvPr>
        </p:nvSpPr>
        <p:spPr>
          <a:xfrm>
            <a:off x="4908385" y="614618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147" name="文本框 146"/>
          <p:cNvSpPr txBox="1"/>
          <p:nvPr>
            <p:custDataLst>
              <p:tags r:id="rId9"/>
            </p:custDataLst>
          </p:nvPr>
        </p:nvSpPr>
        <p:spPr>
          <a:xfrm>
            <a:off x="278765" y="2139950"/>
            <a:ext cx="5544185" cy="592455"/>
          </a:xfrm>
          <a:prstGeom prst="rect">
            <a:avLst/>
          </a:prstGeom>
          <a:noFill/>
        </p:spPr>
        <p:txBody>
          <a:bodyPr wrap="square" rtlCol="0">
            <a:noAutofit/>
          </a:bodyPr>
          <a:lstStyle/>
          <a:p>
            <a:pPr algn="l">
              <a:lnSpc>
                <a:spcPct val="150000"/>
              </a:lnSpc>
              <a:buClrTx/>
              <a:buSzTx/>
              <a:buFontTx/>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Shanghai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May 2022</a:t>
            </a:r>
            <a:endParaRPr lang="en-US" altLang="zh-CN" sz="1200">
              <a:solidFill>
                <a:srgbClr val="595959"/>
              </a:solidFill>
              <a:uFillTx/>
              <a:latin typeface="Arial" panose="020B0604020202020204" pitchFamily="34" charset="0"/>
              <a:sym typeface="+mn-ea"/>
            </a:endParaRPr>
          </a:p>
        </p:txBody>
      </p:sp>
      <p:sp>
        <p:nvSpPr>
          <p:cNvPr id="44" name="文本框 43"/>
          <p:cNvSpPr txBox="1"/>
          <p:nvPr>
            <p:custDataLst>
              <p:tags r:id="rId10"/>
            </p:custDataLst>
          </p:nvPr>
        </p:nvSpPr>
        <p:spPr>
          <a:xfrm>
            <a:off x="317500" y="3354705"/>
            <a:ext cx="5544185" cy="592455"/>
          </a:xfrm>
          <a:prstGeom prst="rect">
            <a:avLst/>
          </a:prstGeom>
          <a:noFill/>
        </p:spPr>
        <p:txBody>
          <a:bodyPr wrap="square" rtlCol="0">
            <a:noAutofit/>
          </a:bodyPr>
          <a:lstStyle/>
          <a:p>
            <a:pPr algn="l">
              <a:lnSpc>
                <a:spcPct val="150000"/>
              </a:lnSpc>
              <a:buClrTx/>
              <a:buSzTx/>
              <a:buFontTx/>
            </a:pPr>
            <a:r>
              <a:rPr lang="en-US" altLang="zh-CN" sz="1200" b="1">
                <a:solidFill>
                  <a:srgbClr val="595959"/>
                </a:solidFill>
                <a:uFillTx/>
                <a:latin typeface="Arial" panose="020B0604020202020204" pitchFamily="34" charset="0"/>
                <a:sym typeface="+mn-ea"/>
              </a:rPr>
              <a:t>A complete set of Wind, PV, ESS AC microgrid system </a:t>
            </a:r>
            <a:endParaRPr lang="en-US" altLang="zh-CN" sz="1200" b="1">
              <a:solidFill>
                <a:srgbClr val="595959"/>
              </a:solidFill>
              <a:uFillTx/>
              <a:latin typeface="Arial" panose="020B0604020202020204" pitchFamily="34" charset="0"/>
              <a:sym typeface="+mn-ea"/>
            </a:endParaRPr>
          </a:p>
          <a:p>
            <a:pPr algn="l">
              <a:lnSpc>
                <a:spcPct val="150000"/>
              </a:lnSpc>
              <a:buClrTx/>
              <a:buSzTx/>
              <a:buFontTx/>
            </a:pPr>
            <a:r>
              <a:rPr lang="en-US" altLang="zh-CN" sz="1200" b="1">
                <a:solidFill>
                  <a:srgbClr val="595959"/>
                </a:solidFill>
                <a:uFillTx/>
                <a:latin typeface="Arial" panose="020B0604020202020204" pitchFamily="34" charset="0"/>
                <a:sym typeface="+mn-ea"/>
              </a:rPr>
              <a:t>distributed grid and microgrid distribution system</a:t>
            </a:r>
            <a:endParaRPr lang="en-US" altLang="zh-CN" sz="1200" b="1">
              <a:solidFill>
                <a:srgbClr val="595959"/>
              </a:solidFill>
              <a:uFillTx/>
              <a:latin typeface="Arial" panose="020B0604020202020204" pitchFamily="34" charset="0"/>
              <a:sym typeface="+mn-ea"/>
            </a:endParaRPr>
          </a:p>
        </p:txBody>
      </p:sp>
      <p:sp>
        <p:nvSpPr>
          <p:cNvPr id="45" name="平行四边形 44"/>
          <p:cNvSpPr/>
          <p:nvPr>
            <p:custDataLst>
              <p:tags r:id="rId11"/>
            </p:custDataLst>
          </p:nvPr>
        </p:nvSpPr>
        <p:spPr>
          <a:xfrm>
            <a:off x="4528185" y="380428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9" name="文本框 48"/>
          <p:cNvSpPr txBox="1"/>
          <p:nvPr/>
        </p:nvSpPr>
        <p:spPr>
          <a:xfrm>
            <a:off x="359410" y="4537075"/>
            <a:ext cx="6167755" cy="1476375"/>
          </a:xfrm>
          <a:prstGeom prst="rect">
            <a:avLst/>
          </a:prstGeom>
          <a:noFill/>
          <a:ln>
            <a:noFill/>
          </a:ln>
        </p:spPr>
        <p:txBody>
          <a:bodyPr wrap="square">
            <a:spAutoFit/>
          </a:bodyPr>
          <a:lstStyle/>
          <a:p>
            <a:pPr algn="just">
              <a:lnSpc>
                <a:spcPct val="150000"/>
              </a:lnSpc>
            </a:pPr>
            <a:r>
              <a:rPr lang="et-EE" altLang="zh-CN" sz="1200">
                <a:solidFill>
                  <a:srgbClr val="000000"/>
                </a:solidFill>
                <a:latin typeface="Arial" panose="020B0604020202020204" pitchFamily="34" charset="0"/>
                <a:cs typeface="Arial" panose="020B0604020202020204" pitchFamily="34" charset="0"/>
              </a:rPr>
              <a:t>The whole experimental system can form a distribution network system with distributed power grid and microgrid, as well as a typical Wind-</a:t>
            </a:r>
            <a:r>
              <a:rPr lang="et-EE" altLang="zh-CN" sz="1200">
                <a:solidFill>
                  <a:srgbClr val="000000"/>
                </a:solidFill>
                <a:latin typeface="Arial" panose="020B0604020202020204" pitchFamily="34" charset="0"/>
                <a:cs typeface="Arial" panose="020B0604020202020204" pitchFamily="34" charset="0"/>
                <a:sym typeface="+mn-ea"/>
              </a:rPr>
              <a:t>PV-ESS</a:t>
            </a:r>
            <a:r>
              <a:rPr lang="et-EE" altLang="zh-CN" sz="1200">
                <a:solidFill>
                  <a:srgbClr val="000000"/>
                </a:solidFill>
                <a:latin typeface="Arial" panose="020B0604020202020204" pitchFamily="34" charset="0"/>
                <a:cs typeface="Arial" panose="020B0604020202020204" pitchFamily="34" charset="0"/>
              </a:rPr>
              <a:t> AC/DC microgrid system, which can realistically simulate the </a:t>
            </a:r>
            <a:r>
              <a:rPr lang="et-EE" altLang="zh-CN" sz="1200">
                <a:solidFill>
                  <a:srgbClr val="000000"/>
                </a:solidFill>
                <a:latin typeface="Arial" panose="020B0604020202020204" pitchFamily="34" charset="0"/>
                <a:cs typeface="Arial" panose="020B0604020202020204" pitchFamily="34" charset="0"/>
                <a:sym typeface="+mn-ea"/>
              </a:rPr>
              <a:t>Wind-PV-ESS</a:t>
            </a:r>
            <a:r>
              <a:rPr lang="et-EE" altLang="zh-CN" sz="1200">
                <a:solidFill>
                  <a:srgbClr val="000000"/>
                </a:solidFill>
                <a:latin typeface="Arial" panose="020B0604020202020204" pitchFamily="34" charset="0"/>
                <a:cs typeface="Arial" panose="020B0604020202020204" pitchFamily="34" charset="0"/>
              </a:rPr>
              <a:t> AC/DC scene, providing a good foundation for students to do various related experiments and scientific research projects.</a:t>
            </a:r>
            <a:endParaRPr lang="et-EE" altLang="zh-CN" sz="1200">
              <a:solidFill>
                <a:srgbClr val="000000"/>
              </a:solidFill>
              <a:latin typeface="Arial" panose="020B0604020202020204" pitchFamily="34" charset="0"/>
              <a:cs typeface="Arial" panose="020B0604020202020204" pitchFamily="34" charset="0"/>
            </a:endParaRPr>
          </a:p>
        </p:txBody>
      </p:sp>
      <p:grpSp>
        <p:nvGrpSpPr>
          <p:cNvPr id="19" name="组合 18"/>
          <p:cNvGrpSpPr/>
          <p:nvPr/>
        </p:nvGrpSpPr>
        <p:grpSpPr>
          <a:xfrm>
            <a:off x="77470" y="1825625"/>
            <a:ext cx="4164330" cy="466725"/>
            <a:chOff x="188" y="2847"/>
            <a:chExt cx="6558" cy="735"/>
          </a:xfrm>
        </p:grpSpPr>
        <p:sp>
          <p:nvSpPr>
            <p:cNvPr id="27" name="任意多边形 26"/>
            <p:cNvSpPr/>
            <p:nvPr>
              <p:custDataLst>
                <p:tags r:id="rId12"/>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28" name="任意多边形 27"/>
            <p:cNvSpPr/>
            <p:nvPr>
              <p:custDataLst>
                <p:tags r:id="rId13"/>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7" name="文本框 36"/>
            <p:cNvSpPr txBox="1"/>
            <p:nvPr>
              <p:custDataLst>
                <p:tags r:id="rId14"/>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8" name="组合 37"/>
          <p:cNvGrpSpPr/>
          <p:nvPr/>
        </p:nvGrpSpPr>
        <p:grpSpPr>
          <a:xfrm>
            <a:off x="350520" y="2952750"/>
            <a:ext cx="3950335" cy="452120"/>
            <a:chOff x="546" y="4238"/>
            <a:chExt cx="6221" cy="712"/>
          </a:xfrm>
        </p:grpSpPr>
        <p:sp>
          <p:nvSpPr>
            <p:cNvPr id="39" name="任意多边形 38"/>
            <p:cNvSpPr/>
            <p:nvPr>
              <p:custDataLst>
                <p:tags r:id="rId15"/>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16"/>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9" name="文本框 58"/>
            <p:cNvSpPr txBox="1"/>
            <p:nvPr>
              <p:custDataLst>
                <p:tags r:id="rId17"/>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60" name="组合 59"/>
          <p:cNvGrpSpPr/>
          <p:nvPr/>
        </p:nvGrpSpPr>
        <p:grpSpPr>
          <a:xfrm>
            <a:off x="281305" y="4074795"/>
            <a:ext cx="4029710" cy="688975"/>
            <a:chOff x="460" y="5967"/>
            <a:chExt cx="6346" cy="1085"/>
          </a:xfrm>
        </p:grpSpPr>
        <p:grpSp>
          <p:nvGrpSpPr>
            <p:cNvPr id="61" name="组合 60"/>
            <p:cNvGrpSpPr/>
            <p:nvPr/>
          </p:nvGrpSpPr>
          <p:grpSpPr>
            <a:xfrm>
              <a:off x="460" y="5967"/>
              <a:ext cx="6346" cy="761"/>
              <a:chOff x="460" y="5967"/>
              <a:chExt cx="6346" cy="761"/>
            </a:xfrm>
          </p:grpSpPr>
          <p:sp>
            <p:nvSpPr>
              <p:cNvPr id="62" name="文本框 61"/>
              <p:cNvSpPr txBox="1"/>
              <p:nvPr>
                <p:custDataLst>
                  <p:tags r:id="rId18"/>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63" name="任意多边形 62"/>
              <p:cNvSpPr/>
              <p:nvPr>
                <p:custDataLst>
                  <p:tags r:id="rId19"/>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64" name="任意多边形 63"/>
              <p:cNvSpPr/>
              <p:nvPr>
                <p:custDataLst>
                  <p:tags r:id="rId20"/>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65" name="文本框 64"/>
            <p:cNvSpPr txBox="1"/>
            <p:nvPr>
              <p:custDataLst>
                <p:tags r:id="rId21"/>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66" name="图片 65" descr="1f829d37db1fc8fb047651eb1caaa58"/>
          <p:cNvPicPr>
            <a:picLocks noChangeAspect="1"/>
          </p:cNvPicPr>
          <p:nvPr>
            <p:custDataLst>
              <p:tags r:id="rId22"/>
            </p:custDataLst>
          </p:nvPr>
        </p:nvPicPr>
        <p:blipFill>
          <a:blip r:embed="rId23"/>
          <a:stretch>
            <a:fillRect/>
          </a:stretch>
        </p:blipFill>
        <p:spPr>
          <a:xfrm>
            <a:off x="9335770" y="1628775"/>
            <a:ext cx="2272030" cy="1617345"/>
          </a:xfrm>
          <a:prstGeom prst="rect">
            <a:avLst/>
          </a:prstGeom>
        </p:spPr>
      </p:pic>
      <p:pic>
        <p:nvPicPr>
          <p:cNvPr id="67" name="图片 66" descr="d7c6a427d5507e5cd77068f274fd2e3"/>
          <p:cNvPicPr>
            <a:picLocks noChangeAspect="1"/>
          </p:cNvPicPr>
          <p:nvPr>
            <p:custDataLst>
              <p:tags r:id="rId24"/>
            </p:custDataLst>
          </p:nvPr>
        </p:nvPicPr>
        <p:blipFill>
          <a:blip r:embed="rId25"/>
          <a:stretch>
            <a:fillRect/>
          </a:stretch>
        </p:blipFill>
        <p:spPr>
          <a:xfrm>
            <a:off x="6981825" y="1612900"/>
            <a:ext cx="2320925" cy="1644650"/>
          </a:xfrm>
          <a:prstGeom prst="rect">
            <a:avLst/>
          </a:prstGeom>
        </p:spPr>
      </p:pic>
      <p:pic>
        <p:nvPicPr>
          <p:cNvPr id="68" name="图片 67" descr="0e9f64754af262585770ea22cb4480a"/>
          <p:cNvPicPr>
            <a:picLocks noChangeAspect="1"/>
          </p:cNvPicPr>
          <p:nvPr>
            <p:custDataLst>
              <p:tags r:id="rId26"/>
            </p:custDataLst>
          </p:nvPr>
        </p:nvPicPr>
        <p:blipFill>
          <a:blip r:embed="rId27"/>
          <a:stretch>
            <a:fillRect/>
          </a:stretch>
        </p:blipFill>
        <p:spPr>
          <a:xfrm>
            <a:off x="6982460" y="3391535"/>
            <a:ext cx="4666615" cy="2390140"/>
          </a:xfrm>
          <a:prstGeom prst="rect">
            <a:avLst/>
          </a:prstGeom>
        </p:spPr>
      </p:pic>
      <p:grpSp>
        <p:nvGrpSpPr>
          <p:cNvPr id="2" name="组合 1"/>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4" name="文本框 3"/>
              <p:cNvSpPr txBox="1"/>
              <p:nvPr>
                <p:custDataLst>
                  <p:tags r:id="rId28"/>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29"/>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5" name="组合 4"/>
            <p:cNvGrpSpPr/>
            <p:nvPr/>
          </p:nvGrpSpPr>
          <p:grpSpPr>
            <a:xfrm>
              <a:off x="3987" y="415"/>
              <a:ext cx="4520" cy="975"/>
              <a:chOff x="6855" y="9159"/>
              <a:chExt cx="4520" cy="975"/>
            </a:xfrm>
          </p:grpSpPr>
          <p:sp>
            <p:nvSpPr>
              <p:cNvPr id="7" name="文本框 6"/>
              <p:cNvSpPr txBox="1"/>
              <p:nvPr>
                <p:custDataLst>
                  <p:tags r:id="rId30"/>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4" name="文本框 13"/>
              <p:cNvSpPr txBox="1"/>
              <p:nvPr>
                <p:custDataLst>
                  <p:tags r:id="rId31"/>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5" name="组合 14"/>
            <p:cNvGrpSpPr/>
            <p:nvPr/>
          </p:nvGrpSpPr>
          <p:grpSpPr>
            <a:xfrm>
              <a:off x="8394" y="409"/>
              <a:ext cx="4685" cy="975"/>
              <a:chOff x="6269" y="9136"/>
              <a:chExt cx="4685" cy="975"/>
            </a:xfrm>
          </p:grpSpPr>
          <p:sp>
            <p:nvSpPr>
              <p:cNvPr id="17" name="文本框 16"/>
              <p:cNvSpPr txBox="1"/>
              <p:nvPr>
                <p:custDataLst>
                  <p:tags r:id="rId32"/>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a:solidFill>
                    <a:schemeClr val="bg1">
                      <a:lumMod val="65000"/>
                    </a:schemeClr>
                  </a:solidFill>
                  <a:latin typeface="Arial" panose="020B0604020202020204" pitchFamily="34" charset="0"/>
                  <a:sym typeface="+mn-ea"/>
                </a:endParaRPr>
              </a:p>
            </p:txBody>
          </p:sp>
          <p:sp>
            <p:nvSpPr>
              <p:cNvPr id="18" name="文本框 17"/>
              <p:cNvSpPr txBox="1"/>
              <p:nvPr>
                <p:custDataLst>
                  <p:tags r:id="rId33"/>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p:txBody>
          </p:sp>
        </p:grpSp>
        <p:grpSp>
          <p:nvGrpSpPr>
            <p:cNvPr id="16" name="组合 15"/>
            <p:cNvGrpSpPr/>
            <p:nvPr/>
          </p:nvGrpSpPr>
          <p:grpSpPr>
            <a:xfrm>
              <a:off x="12912" y="418"/>
              <a:ext cx="5988" cy="975"/>
              <a:chOff x="11726" y="9211"/>
              <a:chExt cx="5988" cy="975"/>
            </a:xfrm>
          </p:grpSpPr>
          <p:sp>
            <p:nvSpPr>
              <p:cNvPr id="20" name="文本框 19"/>
              <p:cNvSpPr txBox="1"/>
              <p:nvPr>
                <p:custDataLst>
                  <p:tags r:id="rId34"/>
                </p:custDataLst>
              </p:nvPr>
            </p:nvSpPr>
            <p:spPr>
              <a:xfrm>
                <a:off x="11726" y="9211"/>
                <a:ext cx="1219"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04</a:t>
                </a:r>
                <a:endParaRPr lang="en-US" altLang="zh-CN" sz="4000" b="1">
                  <a:solidFill>
                    <a:srgbClr val="00B0F0"/>
                  </a:solidFill>
                  <a:latin typeface="Arial" panose="020B0604020202020204" pitchFamily="34" charset="0"/>
                  <a:sym typeface="+mn-ea"/>
                </a:endParaRPr>
              </a:p>
            </p:txBody>
          </p:sp>
          <p:sp>
            <p:nvSpPr>
              <p:cNvPr id="23" name="文本框 22"/>
              <p:cNvSpPr txBox="1"/>
              <p:nvPr>
                <p:custDataLst>
                  <p:tags r:id="rId35"/>
                </p:custDataLst>
              </p:nvPr>
            </p:nvSpPr>
            <p:spPr>
              <a:xfrm>
                <a:off x="12908" y="9317"/>
                <a:ext cx="4806"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Laboratory</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(AC/DC System)</a:t>
                </a:r>
                <a:endParaRPr lang="en-US" altLang="zh-CN" sz="1200" b="1">
                  <a:solidFill>
                    <a:srgbClr val="00B0F0"/>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21" name="平行四边形 20"/>
          <p:cNvSpPr/>
          <p:nvPr>
            <p:custDataLst>
              <p:tags r:id="rId36"/>
            </p:custDataLst>
          </p:nvPr>
        </p:nvSpPr>
        <p:spPr>
          <a:xfrm>
            <a:off x="4528185" y="248666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40" name="标题 6"/>
          <p:cNvSpPr/>
          <p:nvPr>
            <p:custDataLst>
              <p:tags r:id="rId1"/>
            </p:custDataLst>
          </p:nvPr>
        </p:nvSpPr>
        <p:spPr>
          <a:xfrm>
            <a:off x="301625" y="1126490"/>
            <a:ext cx="646303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Hunan CRRC</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AC/DC Microgrid Laboratory</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5" name="圆角矩形 34"/>
          <p:cNvSpPr/>
          <p:nvPr>
            <p:custDataLst>
              <p:tags r:id="rId2"/>
            </p:custDataLst>
          </p:nvPr>
        </p:nvSpPr>
        <p:spPr>
          <a:xfrm>
            <a:off x="407670" y="1970405"/>
            <a:ext cx="5394325" cy="50863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6" name="圆角矩形 35"/>
          <p:cNvSpPr/>
          <p:nvPr>
            <p:custDataLst>
              <p:tags r:id="rId3"/>
            </p:custDataLst>
          </p:nvPr>
        </p:nvSpPr>
        <p:spPr>
          <a:xfrm>
            <a:off x="340360" y="4625340"/>
            <a:ext cx="6313170" cy="181737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It can realize the micro grid real-time monitoring, historical data storage and query, real-time control strategy and energy management functions, realize the energy management of large optical storage stations, and carry out simulation experiments such as photovoltaic power generation prediction, AVC response in the station, AGC and primary frequency modulation response.</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47" name="文本框 46"/>
          <p:cNvSpPr txBox="1"/>
          <p:nvPr>
            <p:custDataLst>
              <p:tags r:id="rId4"/>
            </p:custDataLst>
          </p:nvPr>
        </p:nvSpPr>
        <p:spPr>
          <a:xfrm>
            <a:off x="460706" y="198762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平行四边形 48"/>
          <p:cNvSpPr/>
          <p:nvPr>
            <p:custDataLst>
              <p:tags r:id="rId5"/>
            </p:custDataLst>
          </p:nvPr>
        </p:nvSpPr>
        <p:spPr>
          <a:xfrm>
            <a:off x="5087455" y="6165872"/>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54" name="文本框 53"/>
          <p:cNvSpPr txBox="1"/>
          <p:nvPr>
            <p:custDataLst>
              <p:tags r:id="rId6"/>
            </p:custDataLst>
          </p:nvPr>
        </p:nvSpPr>
        <p:spPr>
          <a:xfrm>
            <a:off x="407670" y="2045970"/>
            <a:ext cx="5544185" cy="592455"/>
          </a:xfrm>
          <a:prstGeom prst="rect">
            <a:avLst/>
          </a:prstGeom>
          <a:noFill/>
        </p:spPr>
        <p:txBody>
          <a:bodyPr wrap="square" rtlCol="0">
            <a:noAutofit/>
          </a:bodyPr>
          <a:lstStyle/>
          <a:p>
            <a:pPr marL="0" lvl="2" algn="l">
              <a:lnSpc>
                <a:spcPct val="150000"/>
              </a:lnSpc>
              <a:buClrTx/>
              <a:buSzTx/>
              <a:buNone/>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Zhuzhou, Hunan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June 2023</a:t>
            </a:r>
            <a:endParaRPr lang="en-US" altLang="zh-CN" sz="1200">
              <a:solidFill>
                <a:srgbClr val="595959"/>
              </a:solidFill>
              <a:uFillTx/>
              <a:latin typeface="Arial" panose="020B0604020202020204" pitchFamily="34" charset="0"/>
              <a:sym typeface="+mn-ea"/>
            </a:endParaRPr>
          </a:p>
        </p:txBody>
      </p:sp>
      <p:sp>
        <p:nvSpPr>
          <p:cNvPr id="60" name="文本框 59"/>
          <p:cNvSpPr txBox="1"/>
          <p:nvPr>
            <p:custDataLst>
              <p:tags r:id="rId7"/>
            </p:custDataLst>
          </p:nvPr>
        </p:nvSpPr>
        <p:spPr>
          <a:xfrm>
            <a:off x="407035" y="2906395"/>
            <a:ext cx="5187950" cy="1127760"/>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mn-ea"/>
              </a:rPr>
              <a:t>DC PV-ESS-Charging system</a:t>
            </a:r>
            <a:r>
              <a:rPr lang="en-US" altLang="zh-CN" sz="1200">
                <a:solidFill>
                  <a:srgbClr val="595959"/>
                </a:solidFill>
                <a:uFillTx/>
                <a:latin typeface="Arial" panose="020B0604020202020204" pitchFamily="34" charset="0"/>
                <a:sym typeface="+mn-ea"/>
              </a:rPr>
              <a:t> * 3            </a:t>
            </a:r>
            <a:r>
              <a:rPr lang="en-US" altLang="zh-CN" sz="1200" b="1">
                <a:solidFill>
                  <a:srgbClr val="595959"/>
                </a:solidFill>
                <a:uFillTx/>
                <a:latin typeface="Arial" panose="020B0604020202020204" pitchFamily="34" charset="0"/>
                <a:sym typeface="+mn-ea"/>
              </a:rPr>
              <a:t>Single Set:</a:t>
            </a:r>
            <a:r>
              <a:rPr lang="en-US" altLang="zh-CN" sz="1200">
                <a:solidFill>
                  <a:srgbClr val="595959"/>
                </a:solidFill>
                <a:uFillTx/>
                <a:latin typeface="Arial" panose="020B0604020202020204" pitchFamily="34" charset="0"/>
                <a:sym typeface="+mn-ea"/>
              </a:rPr>
              <a:t> </a:t>
            </a:r>
            <a:r>
              <a:rPr lang="en-US" altLang="zh-CN" sz="1200" b="1">
                <a:solidFill>
                  <a:srgbClr val="595959"/>
                </a:solidFill>
                <a:uFillTx/>
                <a:latin typeface="Arial" panose="020B0604020202020204" pitchFamily="34" charset="0"/>
                <a:sym typeface="+mn-ea"/>
              </a:rPr>
              <a:t>PV system :</a:t>
            </a:r>
            <a:r>
              <a:rPr lang="en-US" altLang="zh-CN" sz="1200">
                <a:solidFill>
                  <a:srgbClr val="595959"/>
                </a:solidFill>
                <a:uFillTx/>
                <a:latin typeface="Arial" panose="020B0604020202020204" pitchFamily="34" charset="0"/>
                <a:sym typeface="+mn-ea"/>
              </a:rPr>
              <a:t> 50kW </a:t>
            </a: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25kW/50kWh    </a:t>
            </a:r>
            <a:r>
              <a:rPr lang="en-US" altLang="zh-CN" sz="1200" b="1">
                <a:solidFill>
                  <a:srgbClr val="595959"/>
                </a:solidFill>
                <a:uFillTx/>
                <a:latin typeface="Arial" panose="020B0604020202020204" pitchFamily="34" charset="0"/>
                <a:sym typeface="+mn-ea"/>
              </a:rPr>
              <a:t>charging station:</a:t>
            </a:r>
            <a:r>
              <a:rPr lang="en-US" altLang="zh-CN" sz="1200">
                <a:solidFill>
                  <a:srgbClr val="595959"/>
                </a:solidFill>
                <a:uFillTx/>
                <a:latin typeface="Arial" panose="020B0604020202020204" pitchFamily="34" charset="0"/>
                <a:sym typeface="+mn-ea"/>
              </a:rPr>
              <a:t> 30kW</a:t>
            </a:r>
            <a:endParaRPr lang="en-US" altLang="zh-CN" sz="1200">
              <a:solidFill>
                <a:srgbClr val="595959"/>
              </a:solidFill>
              <a:uFillTx/>
              <a:latin typeface="Arial" panose="020B0604020202020204" pitchFamily="34" charset="0"/>
              <a:sym typeface="+mn-ea"/>
            </a:endParaRPr>
          </a:p>
          <a:p>
            <a:pPr marL="0" lvl="2" algn="l">
              <a:lnSpc>
                <a:spcPct val="150000"/>
              </a:lnSpc>
              <a:buClrTx/>
              <a:buSzTx/>
              <a:buFontTx/>
            </a:pPr>
            <a:r>
              <a:rPr lang="en-US" altLang="zh-CN" sz="1200" b="1">
                <a:solidFill>
                  <a:srgbClr val="595959"/>
                </a:solidFill>
                <a:uFillTx/>
                <a:latin typeface="Arial" panose="020B0604020202020204" pitchFamily="34" charset="0"/>
                <a:sym typeface="+mn-ea"/>
              </a:rPr>
              <a:t>AC PV-ESS-Charging system</a:t>
            </a:r>
            <a:r>
              <a:rPr lang="en-US" altLang="zh-CN" sz="1200">
                <a:solidFill>
                  <a:srgbClr val="595959"/>
                </a:solidFill>
                <a:uFillTx/>
                <a:latin typeface="Arial" panose="020B0604020202020204" pitchFamily="34" charset="0"/>
                <a:sym typeface="+mn-ea"/>
              </a:rPr>
              <a:t> * 3            </a:t>
            </a:r>
            <a:r>
              <a:rPr lang="en-US" altLang="zh-CN" sz="1200" b="1">
                <a:solidFill>
                  <a:srgbClr val="595959"/>
                </a:solidFill>
                <a:uFillTx/>
                <a:latin typeface="Arial" panose="020B0604020202020204" pitchFamily="34" charset="0"/>
                <a:sym typeface="+mn-ea"/>
              </a:rPr>
              <a:t>Single Set:</a:t>
            </a:r>
            <a:r>
              <a:rPr lang="en-US" altLang="zh-CN" sz="1200">
                <a:solidFill>
                  <a:srgbClr val="595959"/>
                </a:solidFill>
                <a:uFillTx/>
                <a:latin typeface="Arial" panose="020B0604020202020204" pitchFamily="34" charset="0"/>
                <a:sym typeface="+mn-ea"/>
              </a:rPr>
              <a:t> </a:t>
            </a:r>
            <a:r>
              <a:rPr lang="en-US" altLang="zh-CN" sz="1200" b="1">
                <a:solidFill>
                  <a:srgbClr val="595959"/>
                </a:solidFill>
                <a:uFillTx/>
                <a:latin typeface="Arial" panose="020B0604020202020204" pitchFamily="34" charset="0"/>
                <a:sym typeface="+mn-ea"/>
              </a:rPr>
              <a:t>PV system:</a:t>
            </a:r>
            <a:r>
              <a:rPr lang="en-US" altLang="zh-CN" sz="1200">
                <a:solidFill>
                  <a:srgbClr val="595959"/>
                </a:solidFill>
                <a:uFillTx/>
                <a:latin typeface="Arial" panose="020B0604020202020204" pitchFamily="34" charset="0"/>
                <a:sym typeface="+mn-ea"/>
              </a:rPr>
              <a:t> 50kW </a:t>
            </a:r>
            <a:r>
              <a:rPr lang="en-US" altLang="zh-CN" sz="1200" b="1">
                <a:solidFill>
                  <a:srgbClr val="595959"/>
                </a:solidFill>
                <a:uFillTx/>
                <a:latin typeface="Arial" panose="020B0604020202020204" pitchFamily="34" charset="0"/>
                <a:sym typeface="+mn-ea"/>
              </a:rPr>
              <a:t>Energy storage system:</a:t>
            </a:r>
            <a:r>
              <a:rPr lang="en-US" altLang="zh-CN" sz="1200">
                <a:solidFill>
                  <a:srgbClr val="595959"/>
                </a:solidFill>
                <a:uFillTx/>
                <a:latin typeface="Arial" panose="020B0604020202020204" pitchFamily="34" charset="0"/>
                <a:sym typeface="+mn-ea"/>
              </a:rPr>
              <a:t> 25kW/50kWh    </a:t>
            </a:r>
            <a:r>
              <a:rPr lang="en-US" altLang="zh-CN" sz="1200" b="1">
                <a:solidFill>
                  <a:srgbClr val="595959"/>
                </a:solidFill>
                <a:uFillTx/>
                <a:latin typeface="Arial" panose="020B0604020202020204" pitchFamily="34" charset="0"/>
                <a:sym typeface="+mn-ea"/>
              </a:rPr>
              <a:t>charging station:</a:t>
            </a:r>
            <a:r>
              <a:rPr lang="en-US" altLang="zh-CN" sz="1200">
                <a:solidFill>
                  <a:srgbClr val="595959"/>
                </a:solidFill>
                <a:uFillTx/>
                <a:latin typeface="Arial" panose="020B0604020202020204" pitchFamily="34" charset="0"/>
                <a:sym typeface="+mn-ea"/>
              </a:rPr>
              <a:t> 7kW</a:t>
            </a:r>
            <a:endParaRPr lang="en-US" altLang="zh-CN" sz="1200">
              <a:solidFill>
                <a:srgbClr val="595959"/>
              </a:solidFill>
              <a:uFillTx/>
              <a:latin typeface="Arial" panose="020B0604020202020204" pitchFamily="34" charset="0"/>
              <a:sym typeface="+mn-ea"/>
            </a:endParaRPr>
          </a:p>
        </p:txBody>
      </p:sp>
      <p:sp>
        <p:nvSpPr>
          <p:cNvPr id="61" name="平行四边形 60"/>
          <p:cNvSpPr/>
          <p:nvPr>
            <p:custDataLst>
              <p:tags r:id="rId8"/>
            </p:custDataLst>
          </p:nvPr>
        </p:nvSpPr>
        <p:spPr>
          <a:xfrm>
            <a:off x="4871720" y="398399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19" name="组合 18"/>
          <p:cNvGrpSpPr/>
          <p:nvPr/>
        </p:nvGrpSpPr>
        <p:grpSpPr>
          <a:xfrm>
            <a:off x="107950" y="1807210"/>
            <a:ext cx="4164330" cy="466725"/>
            <a:chOff x="188" y="2847"/>
            <a:chExt cx="6558" cy="735"/>
          </a:xfrm>
        </p:grpSpPr>
        <p:sp>
          <p:nvSpPr>
            <p:cNvPr id="27" name="任意多边形 26"/>
            <p:cNvSpPr/>
            <p:nvPr>
              <p:custDataLst>
                <p:tags r:id="rId9"/>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28" name="任意多边形 27"/>
            <p:cNvSpPr/>
            <p:nvPr>
              <p:custDataLst>
                <p:tags r:id="rId10"/>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7" name="文本框 36"/>
            <p:cNvSpPr txBox="1"/>
            <p:nvPr>
              <p:custDataLst>
                <p:tags r:id="rId11"/>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8" name="组合 37"/>
          <p:cNvGrpSpPr/>
          <p:nvPr/>
        </p:nvGrpSpPr>
        <p:grpSpPr>
          <a:xfrm>
            <a:off x="335280" y="2619375"/>
            <a:ext cx="3950335" cy="452120"/>
            <a:chOff x="546" y="4238"/>
            <a:chExt cx="6221" cy="712"/>
          </a:xfrm>
        </p:grpSpPr>
        <p:sp>
          <p:nvSpPr>
            <p:cNvPr id="39" name="任意多边形 38"/>
            <p:cNvSpPr/>
            <p:nvPr>
              <p:custDataLst>
                <p:tags r:id="rId12"/>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 name="任意多边形 3"/>
            <p:cNvSpPr/>
            <p:nvPr>
              <p:custDataLst>
                <p:tags r:id="rId13"/>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6" name="文本框 5"/>
            <p:cNvSpPr txBox="1"/>
            <p:nvPr>
              <p:custDataLst>
                <p:tags r:id="rId14"/>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12" name="组合 11"/>
          <p:cNvGrpSpPr/>
          <p:nvPr/>
        </p:nvGrpSpPr>
        <p:grpSpPr>
          <a:xfrm>
            <a:off x="300355" y="4184650"/>
            <a:ext cx="4029710" cy="688975"/>
            <a:chOff x="460" y="5967"/>
            <a:chExt cx="6346" cy="1085"/>
          </a:xfrm>
        </p:grpSpPr>
        <p:grpSp>
          <p:nvGrpSpPr>
            <p:cNvPr id="13" name="组合 12"/>
            <p:cNvGrpSpPr/>
            <p:nvPr/>
          </p:nvGrpSpPr>
          <p:grpSpPr>
            <a:xfrm>
              <a:off x="460" y="5967"/>
              <a:ext cx="6346" cy="761"/>
              <a:chOff x="460" y="5967"/>
              <a:chExt cx="6346" cy="761"/>
            </a:xfrm>
          </p:grpSpPr>
          <p:sp>
            <p:nvSpPr>
              <p:cNvPr id="14" name="文本框 13"/>
              <p:cNvSpPr txBox="1"/>
              <p:nvPr>
                <p:custDataLst>
                  <p:tags r:id="rId15"/>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5" name="任意多边形 14"/>
              <p:cNvSpPr/>
              <p:nvPr>
                <p:custDataLst>
                  <p:tags r:id="rId16"/>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6" name="任意多边形 15"/>
              <p:cNvSpPr/>
              <p:nvPr>
                <p:custDataLst>
                  <p:tags r:id="rId17"/>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18" name="文本框 17"/>
            <p:cNvSpPr txBox="1"/>
            <p:nvPr>
              <p:custDataLst>
                <p:tags r:id="rId18"/>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21" name="图片 20"/>
          <p:cNvPicPr>
            <a:picLocks noChangeAspect="1"/>
          </p:cNvPicPr>
          <p:nvPr>
            <p:custDataLst>
              <p:tags r:id="rId19"/>
            </p:custDataLst>
          </p:nvPr>
        </p:nvPicPr>
        <p:blipFill>
          <a:blip r:embed="rId20"/>
          <a:srcRect l="1107" r="1107"/>
          <a:stretch>
            <a:fillRect/>
          </a:stretch>
        </p:blipFill>
        <p:spPr>
          <a:xfrm>
            <a:off x="6954298" y="1856257"/>
            <a:ext cx="2484125" cy="1856319"/>
          </a:xfrm>
          <a:prstGeom prst="rect">
            <a:avLst/>
          </a:prstGeom>
        </p:spPr>
      </p:pic>
      <p:pic>
        <p:nvPicPr>
          <p:cNvPr id="22" name="图片 21"/>
          <p:cNvPicPr>
            <a:picLocks noChangeAspect="1"/>
          </p:cNvPicPr>
          <p:nvPr>
            <p:custDataLst>
              <p:tags r:id="rId21"/>
            </p:custDataLst>
          </p:nvPr>
        </p:nvPicPr>
        <p:blipFill>
          <a:blip r:embed="rId22"/>
          <a:srcRect t="199" b="199"/>
          <a:stretch>
            <a:fillRect/>
          </a:stretch>
        </p:blipFill>
        <p:spPr>
          <a:xfrm>
            <a:off x="6954298" y="3766771"/>
            <a:ext cx="2484125" cy="1856319"/>
          </a:xfrm>
          <a:prstGeom prst="rect">
            <a:avLst/>
          </a:prstGeom>
        </p:spPr>
      </p:pic>
      <p:pic>
        <p:nvPicPr>
          <p:cNvPr id="29" name="图片 28"/>
          <p:cNvPicPr>
            <a:picLocks noChangeAspect="1"/>
          </p:cNvPicPr>
          <p:nvPr>
            <p:custDataLst>
              <p:tags r:id="rId23"/>
            </p:custDataLst>
          </p:nvPr>
        </p:nvPicPr>
        <p:blipFill>
          <a:blip r:embed="rId24"/>
          <a:srcRect t="201" b="201"/>
          <a:stretch>
            <a:fillRect/>
          </a:stretch>
        </p:blipFill>
        <p:spPr>
          <a:xfrm>
            <a:off x="9492617" y="1856257"/>
            <a:ext cx="2484125" cy="1856319"/>
          </a:xfrm>
          <a:prstGeom prst="rect">
            <a:avLst/>
          </a:prstGeom>
        </p:spPr>
      </p:pic>
      <p:pic>
        <p:nvPicPr>
          <p:cNvPr id="30" name="图片 29"/>
          <p:cNvPicPr>
            <a:picLocks noChangeAspect="1"/>
          </p:cNvPicPr>
          <p:nvPr>
            <p:custDataLst>
              <p:tags r:id="rId25"/>
            </p:custDataLst>
          </p:nvPr>
        </p:nvPicPr>
        <p:blipFill>
          <a:blip r:embed="rId26"/>
          <a:srcRect t="201" b="201"/>
          <a:stretch>
            <a:fillRect/>
          </a:stretch>
        </p:blipFill>
        <p:spPr>
          <a:xfrm>
            <a:off x="9492617" y="3766771"/>
            <a:ext cx="2484125" cy="1856319"/>
          </a:xfrm>
          <a:prstGeom prst="rect">
            <a:avLst/>
          </a:prstGeom>
        </p:spPr>
      </p:pic>
      <p:grpSp>
        <p:nvGrpSpPr>
          <p:cNvPr id="2" name="组合 1"/>
          <p:cNvGrpSpPr/>
          <p:nvPr/>
        </p:nvGrpSpPr>
        <p:grpSpPr>
          <a:xfrm>
            <a:off x="119380" y="223520"/>
            <a:ext cx="11882120" cy="661035"/>
            <a:chOff x="188" y="352"/>
            <a:chExt cx="18712" cy="1041"/>
          </a:xfrm>
        </p:grpSpPr>
        <p:grpSp>
          <p:nvGrpSpPr>
            <p:cNvPr id="5" name="组合 4"/>
            <p:cNvGrpSpPr/>
            <p:nvPr/>
          </p:nvGrpSpPr>
          <p:grpSpPr>
            <a:xfrm>
              <a:off x="188" y="352"/>
              <a:ext cx="3708" cy="975"/>
              <a:chOff x="6912" y="9145"/>
              <a:chExt cx="3708" cy="975"/>
            </a:xfrm>
          </p:grpSpPr>
          <p:sp>
            <p:nvSpPr>
              <p:cNvPr id="7" name="文本框 6"/>
              <p:cNvSpPr txBox="1"/>
              <p:nvPr>
                <p:custDataLst>
                  <p:tags r:id="rId27"/>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28"/>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9" name="组合 8"/>
            <p:cNvGrpSpPr/>
            <p:nvPr/>
          </p:nvGrpSpPr>
          <p:grpSpPr>
            <a:xfrm>
              <a:off x="3987" y="415"/>
              <a:ext cx="4520" cy="975"/>
              <a:chOff x="6855" y="9159"/>
              <a:chExt cx="4520" cy="975"/>
            </a:xfrm>
          </p:grpSpPr>
          <p:sp>
            <p:nvSpPr>
              <p:cNvPr id="10" name="文本框 9"/>
              <p:cNvSpPr txBox="1"/>
              <p:nvPr>
                <p:custDataLst>
                  <p:tags r:id="rId29"/>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1" name="文本框 10"/>
              <p:cNvSpPr txBox="1"/>
              <p:nvPr>
                <p:custDataLst>
                  <p:tags r:id="rId30"/>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7" name="组合 16"/>
            <p:cNvGrpSpPr/>
            <p:nvPr/>
          </p:nvGrpSpPr>
          <p:grpSpPr>
            <a:xfrm>
              <a:off x="8394" y="409"/>
              <a:ext cx="4685" cy="975"/>
              <a:chOff x="6269" y="9136"/>
              <a:chExt cx="4685" cy="975"/>
            </a:xfrm>
          </p:grpSpPr>
          <p:sp>
            <p:nvSpPr>
              <p:cNvPr id="20" name="文本框 19"/>
              <p:cNvSpPr txBox="1"/>
              <p:nvPr>
                <p:custDataLst>
                  <p:tags r:id="rId31"/>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a:solidFill>
                    <a:schemeClr val="bg1">
                      <a:lumMod val="65000"/>
                    </a:schemeClr>
                  </a:solidFill>
                  <a:latin typeface="Arial" panose="020B0604020202020204" pitchFamily="34" charset="0"/>
                  <a:sym typeface="+mn-ea"/>
                </a:endParaRPr>
              </a:p>
            </p:txBody>
          </p:sp>
          <p:sp>
            <p:nvSpPr>
              <p:cNvPr id="23" name="文本框 22"/>
              <p:cNvSpPr txBox="1"/>
              <p:nvPr>
                <p:custDataLst>
                  <p:tags r:id="rId32"/>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p:txBody>
          </p:sp>
        </p:grpSp>
        <p:grpSp>
          <p:nvGrpSpPr>
            <p:cNvPr id="24" name="组合 23"/>
            <p:cNvGrpSpPr/>
            <p:nvPr/>
          </p:nvGrpSpPr>
          <p:grpSpPr>
            <a:xfrm>
              <a:off x="12912" y="418"/>
              <a:ext cx="5988" cy="975"/>
              <a:chOff x="11726" y="9211"/>
              <a:chExt cx="5988" cy="975"/>
            </a:xfrm>
          </p:grpSpPr>
          <p:sp>
            <p:nvSpPr>
              <p:cNvPr id="25" name="文本框 24"/>
              <p:cNvSpPr txBox="1"/>
              <p:nvPr>
                <p:custDataLst>
                  <p:tags r:id="rId33"/>
                </p:custDataLst>
              </p:nvPr>
            </p:nvSpPr>
            <p:spPr>
              <a:xfrm>
                <a:off x="11726" y="9211"/>
                <a:ext cx="1219"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04</a:t>
                </a:r>
                <a:endParaRPr lang="en-US" altLang="zh-CN" sz="4000" b="1">
                  <a:solidFill>
                    <a:srgbClr val="00B0F0"/>
                  </a:solidFill>
                  <a:latin typeface="Arial" panose="020B0604020202020204" pitchFamily="34" charset="0"/>
                  <a:sym typeface="+mn-ea"/>
                </a:endParaRPr>
              </a:p>
            </p:txBody>
          </p:sp>
          <p:sp>
            <p:nvSpPr>
              <p:cNvPr id="26" name="文本框 25"/>
              <p:cNvSpPr txBox="1"/>
              <p:nvPr>
                <p:custDataLst>
                  <p:tags r:id="rId34"/>
                </p:custDataLst>
              </p:nvPr>
            </p:nvSpPr>
            <p:spPr>
              <a:xfrm>
                <a:off x="12908" y="9317"/>
                <a:ext cx="4806"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Laboratory</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(AC/DC System)</a:t>
                </a:r>
                <a:endParaRPr lang="en-US" altLang="zh-CN" sz="1200" b="1">
                  <a:solidFill>
                    <a:srgbClr val="00B0F0"/>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41" name="平行四边形 40"/>
          <p:cNvSpPr/>
          <p:nvPr>
            <p:custDataLst>
              <p:tags r:id="rId35"/>
            </p:custDataLst>
          </p:nvPr>
        </p:nvSpPr>
        <p:spPr>
          <a:xfrm>
            <a:off x="4655820" y="233997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12" name="矩形 11"/>
          <p:cNvSpPr/>
          <p:nvPr/>
        </p:nvSpPr>
        <p:spPr>
          <a:xfrm>
            <a:off x="1414780" y="1080770"/>
            <a:ext cx="4248785" cy="2448560"/>
          </a:xfrm>
          <a:prstGeom prst="rect">
            <a:avLst/>
          </a:prstGeom>
          <a:solidFill>
            <a:srgbClr val="40BAD2"/>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vert="horz" wrap="square" lIns="253559" tIns="0" rIns="0" bIns="0" numCol="1" spcCol="1270" rtlCol="0" anchor="t" anchorCtr="0" forceAA="0">
            <a:noAutofit/>
          </a:bodyPr>
          <a:lstStyle/>
          <a:p>
            <a:pPr marL="0" indent="0" algn="l" defTabSz="622300" latinLnBrk="0">
              <a:lnSpc>
                <a:spcPts val="1200"/>
              </a:lnSpc>
              <a:spcBef>
                <a:spcPct val="0"/>
              </a:spcBef>
              <a:spcAft>
                <a:spcPts val="0"/>
              </a:spcAft>
              <a:buNone/>
            </a:pPr>
            <a:endParaRPr lang="et-EE" altLang="zh-CN" sz="900" spc="300">
              <a:solidFill>
                <a:srgbClr val="FFFFFF"/>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(1)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Xiong'an Baiyangdian Microgrid Cluster (</a:t>
            </a:r>
            <a:r>
              <a:rPr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Wind, PV, ESS, charging and </a:t>
            </a:r>
            <a:r>
              <a:rPr lang="en-US"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a:t>
            </a:r>
            <a:r>
              <a:rPr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irheat</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(2)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Xibaipo village level virtual power plant demonstration (grid connection)</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(3)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Hebei Pingshan Yingli Virtual Power Station</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(4)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Synchronized frequency and voltage control technology and cluster dispatching and evaluation system</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5" name="矩形 14"/>
          <p:cNvSpPr/>
          <p:nvPr>
            <p:custDataLst>
              <p:tags r:id="rId1"/>
            </p:custDataLst>
          </p:nvPr>
        </p:nvSpPr>
        <p:spPr>
          <a:xfrm>
            <a:off x="1414780" y="3528695"/>
            <a:ext cx="4248785" cy="2498725"/>
          </a:xfrm>
          <a:prstGeom prst="rect">
            <a:avLst/>
          </a:prstGeom>
          <a:solidFill>
            <a:schemeClr val="accent2"/>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vert="horz" wrap="square" lIns="253559" tIns="0" rIns="0" bIns="0" numCol="1" spcCol="1270" rtlCol="0" anchor="t" anchorCtr="0" forceAA="0">
            <a:noAutofit/>
          </a:bodyPr>
          <a:lstStyle/>
          <a:p>
            <a:pPr marL="0" indent="0" algn="ctr" defTabSz="622300" latinLnBrk="0">
              <a:lnSpc>
                <a:spcPct val="100000"/>
              </a:lnSpc>
              <a:spcBef>
                <a:spcPct val="0"/>
              </a:spcBef>
              <a:spcAft>
                <a:spcPts val="0"/>
              </a:spcAft>
              <a:buNone/>
            </a:pPr>
            <a:endParaRPr lang="et-EE" altLang="zh-CN" sz="1000" kern="1200">
              <a:solidFill>
                <a:schemeClr val="bg1"/>
              </a:solidFill>
              <a:latin typeface="Arial" panose="020B0604020202020204" pitchFamily="34" charset="0"/>
              <a:ea typeface="微软雅黑" panose="020B0503020204020204" pitchFamily="34" charset="-122"/>
              <a:cs typeface="Arial" panose="020B0604020202020204" pitchFamily="34" charset="0"/>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(1)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Lianyungang PV-ESS-Charging</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Smart Park</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(2)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Tianjin Zero Energy Cabin</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(3)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Zhenjiang PV-ESS-Charging Smart Park Project (</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G</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rid </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onnected)</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(4)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Inner Mongolia PV-ESS-Charging Smart Park</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(5)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Guangdong Foshan PV-ESS-Charging Low Carbon Park</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(6) </a:t>
            </a:r>
            <a:r>
              <a:rPr lang="et-EE" altLang="zh-CN" sz="1000" kern="1200">
                <a:solidFill>
                  <a:srgbClr val="000000"/>
                </a:solidFill>
                <a:latin typeface="Arial" panose="020B0604020202020204" pitchFamily="34" charset="0"/>
                <a:ea typeface="微软雅黑" panose="020B0503020204020204" pitchFamily="34" charset="-122"/>
                <a:cs typeface="Arial" panose="020B0604020202020204" pitchFamily="34" charset="0"/>
              </a:rPr>
              <a:t>CRRC Smart Valley Zero Carbon Park Project</a:t>
            </a:r>
            <a:endParaRPr lang="et-EE" altLang="zh-CN" sz="1000" kern="120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(7)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Nanjing WIND-PV-ESS Smart Park Project</a:t>
            </a:r>
            <a:endParaRPr lang="et-EE" altLang="zh-CN" sz="1000" kern="120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(8)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Northeast Electric Power University</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Low </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arbon Park Project</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(9)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V2G demonstration station control management platform project</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(10) Henan digital twin microgrid project</a:t>
            </a:r>
            <a:endPar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endParaRPr lang="en-US" altLang="et-EE"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endParaRPr lang="et-EE" altLang="zh-CN" sz="1000" kern="120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矩形 17"/>
          <p:cNvSpPr/>
          <p:nvPr>
            <p:custDataLst>
              <p:tags r:id="rId2"/>
            </p:custDataLst>
          </p:nvPr>
        </p:nvSpPr>
        <p:spPr>
          <a:xfrm>
            <a:off x="5663565" y="3519170"/>
            <a:ext cx="4248150" cy="2500630"/>
          </a:xfrm>
          <a:prstGeom prst="rect">
            <a:avLst/>
          </a:prstGeom>
          <a:solidFill>
            <a:srgbClr val="40BAD2"/>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vert="horz" wrap="square" lIns="253559" tIns="0" rIns="0" bIns="0" numCol="1" spcCol="1270" rtlCol="0" anchor="t" anchorCtr="0" forceAA="0">
            <a:noAutofit/>
          </a:bodyPr>
          <a:lstStyle/>
          <a:p>
            <a:pPr marL="0" indent="0" algn="l" defTabSz="622300" latinLnBrk="0">
              <a:lnSpc>
                <a:spcPct val="90000"/>
              </a:lnSpc>
              <a:spcBef>
                <a:spcPct val="0"/>
              </a:spcBef>
              <a:spcAft>
                <a:spcPts val="0"/>
              </a:spcAft>
              <a:buNone/>
            </a:pP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(1)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Shanghai Electric Power University</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Microgrid Laboratory</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(2)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Hunan CRRC</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AC/DC Microgrid Laboratory</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(3)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Hubei Electric Power Academy</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Microgrid Laboratory</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(4)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National University of Defense Technology</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Micronet Laboratory</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algn="l">
              <a:buClrTx/>
              <a:buSzTx/>
              <a:buFontTx/>
            </a:pP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(5)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North China Electric Power University</a:t>
            </a:r>
            <a:r>
              <a:rPr lang="en-US" altLang="et-EE"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Microgrid Laboratory</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41" name="文本框 40"/>
          <p:cNvSpPr txBox="1"/>
          <p:nvPr>
            <p:custDataLst>
              <p:tags r:id="rId3"/>
            </p:custDataLst>
          </p:nvPr>
        </p:nvSpPr>
        <p:spPr>
          <a:xfrm>
            <a:off x="847090" y="374650"/>
            <a:ext cx="1590675" cy="278130"/>
          </a:xfrm>
          <a:prstGeom prst="rect">
            <a:avLst/>
          </a:prstGeom>
          <a:noFill/>
          <a:ln>
            <a:noFill/>
          </a:ln>
        </p:spPr>
        <p:txBody>
          <a:bodyPr wrap="square" anchor="t">
            <a:noAutofit/>
          </a:bodyPr>
          <a:lstStyle/>
          <a:p>
            <a:pPr algn="l"/>
            <a:endParaRPr lang="zh-CN" altLang="en-US" sz="1800" b="1" dirty="0">
              <a:solidFill>
                <a:schemeClr val="bg1">
                  <a:lumMod val="65000"/>
                </a:schemeClr>
              </a:solidFill>
              <a:latin typeface="Arial" panose="020B0604020202020204" pitchFamily="34" charset="0"/>
              <a:sym typeface="+mn-ea"/>
            </a:endParaRPr>
          </a:p>
        </p:txBody>
      </p:sp>
      <p:sp>
        <p:nvSpPr>
          <p:cNvPr id="53" name="文本框 52"/>
          <p:cNvSpPr txBox="1"/>
          <p:nvPr/>
        </p:nvSpPr>
        <p:spPr>
          <a:xfrm>
            <a:off x="1998980" y="332740"/>
            <a:ext cx="2254885" cy="583565"/>
          </a:xfrm>
          <a:prstGeom prst="rect">
            <a:avLst/>
          </a:prstGeom>
          <a:noFill/>
          <a:ln>
            <a:noFill/>
          </a:ln>
        </p:spPr>
        <p:txBody>
          <a:bodyPr wrap="square" anchor="t">
            <a:spAutoFit/>
          </a:bodyPr>
          <a:lstStyle/>
          <a:p>
            <a:pPr algn="l"/>
            <a:r>
              <a:rPr lang="en-US" altLang="zh-CN" sz="1600" b="1">
                <a:solidFill>
                  <a:srgbClr val="A6A6A6"/>
                </a:solidFill>
                <a:latin typeface="Arial" panose="020B0604020202020204" pitchFamily="34" charset="0"/>
                <a:sym typeface="+mn-ea"/>
              </a:rPr>
              <a:t>Microgrid Cluster</a:t>
            </a:r>
            <a:endParaRPr lang="en-US" altLang="zh-CN" sz="1600" b="1">
              <a:solidFill>
                <a:srgbClr val="A6A6A6"/>
              </a:solidFill>
              <a:latin typeface="Arial" panose="020B0604020202020204" pitchFamily="34" charset="0"/>
              <a:sym typeface="+mn-ea"/>
            </a:endParaRPr>
          </a:p>
          <a:p>
            <a:pPr algn="l"/>
            <a:r>
              <a:rPr lang="en-US" altLang="zh-CN" sz="1600" b="1">
                <a:solidFill>
                  <a:srgbClr val="A6A6A6"/>
                </a:solidFill>
                <a:latin typeface="Arial" panose="020B0604020202020204" pitchFamily="34" charset="0"/>
                <a:sym typeface="+mn-ea"/>
              </a:rPr>
              <a:t>&amp;Virtual Power Plant</a:t>
            </a:r>
            <a:endParaRPr lang="en-US" altLang="zh-CN" sz="1600" b="1" dirty="0">
              <a:solidFill>
                <a:srgbClr val="A6A6A6"/>
              </a:solidFill>
              <a:latin typeface="Arial" panose="020B0604020202020204" pitchFamily="34" charset="0"/>
              <a:sym typeface="+mn-ea"/>
            </a:endParaRPr>
          </a:p>
        </p:txBody>
      </p:sp>
      <p:sp>
        <p:nvSpPr>
          <p:cNvPr id="54" name="文本框 53"/>
          <p:cNvSpPr txBox="1"/>
          <p:nvPr>
            <p:custDataLst>
              <p:tags r:id="rId4"/>
            </p:custDataLst>
          </p:nvPr>
        </p:nvSpPr>
        <p:spPr>
          <a:xfrm>
            <a:off x="1415415" y="260985"/>
            <a:ext cx="826770" cy="61912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01</a:t>
            </a:r>
            <a:endParaRPr lang="en-US" altLang="zh-CN" sz="4000" b="1" dirty="0">
              <a:solidFill>
                <a:schemeClr val="bg1">
                  <a:lumMod val="65000"/>
                </a:schemeClr>
              </a:solidFill>
              <a:latin typeface="Arial" panose="020B0604020202020204" pitchFamily="34" charset="0"/>
              <a:sym typeface="+mn-ea"/>
            </a:endParaRPr>
          </a:p>
        </p:txBody>
      </p:sp>
      <p:sp>
        <p:nvSpPr>
          <p:cNvPr id="55" name="文本框 54"/>
          <p:cNvSpPr txBox="1"/>
          <p:nvPr>
            <p:custDataLst>
              <p:tags r:id="rId5"/>
            </p:custDataLst>
          </p:nvPr>
        </p:nvSpPr>
        <p:spPr>
          <a:xfrm>
            <a:off x="9155430" y="260985"/>
            <a:ext cx="756285" cy="61912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60" name="文本框 59"/>
          <p:cNvSpPr txBox="1"/>
          <p:nvPr>
            <p:custDataLst>
              <p:tags r:id="rId6"/>
            </p:custDataLst>
          </p:nvPr>
        </p:nvSpPr>
        <p:spPr>
          <a:xfrm>
            <a:off x="6522085" y="260985"/>
            <a:ext cx="2741930" cy="278130"/>
          </a:xfrm>
          <a:prstGeom prst="rect">
            <a:avLst/>
          </a:prstGeom>
          <a:noFill/>
          <a:ln>
            <a:noFill/>
          </a:ln>
        </p:spPr>
        <p:txBody>
          <a:bodyPr wrap="square" anchor="t">
            <a:noAutofit/>
          </a:bodyPr>
          <a:lstStyle/>
          <a:p>
            <a:pPr algn="l"/>
            <a:r>
              <a:rPr lang="et-EE" altLang="zh-CN" sz="1600" b="1">
                <a:solidFill>
                  <a:srgbClr val="A6A6A6"/>
                </a:solidFill>
                <a:latin typeface="Arial" panose="020B0604020202020204" pitchFamily="34" charset="0"/>
                <a:sym typeface="+mn-ea"/>
              </a:rPr>
              <a:t>Integrated </a:t>
            </a:r>
            <a:r>
              <a:rPr lang="en-US" altLang="et-EE" sz="1600" b="1">
                <a:solidFill>
                  <a:srgbClr val="A6A6A6"/>
                </a:solidFill>
                <a:latin typeface="Arial" panose="020B0604020202020204" pitchFamily="34" charset="0"/>
                <a:sym typeface="+mn-ea"/>
              </a:rPr>
              <a:t>E</a:t>
            </a:r>
            <a:r>
              <a:rPr lang="et-EE" altLang="zh-CN" sz="1600" b="1">
                <a:solidFill>
                  <a:srgbClr val="A6A6A6"/>
                </a:solidFill>
                <a:latin typeface="Arial" panose="020B0604020202020204" pitchFamily="34" charset="0"/>
                <a:sym typeface="+mn-ea"/>
              </a:rPr>
              <a:t>nergy </a:t>
            </a:r>
            <a:r>
              <a:rPr lang="en-US" altLang="et-EE" sz="1600" b="1">
                <a:solidFill>
                  <a:srgbClr val="A6A6A6"/>
                </a:solidFill>
                <a:latin typeface="Arial" panose="020B0604020202020204" pitchFamily="34" charset="0"/>
                <a:sym typeface="+mn-ea"/>
              </a:rPr>
              <a:t>S</a:t>
            </a:r>
            <a:r>
              <a:rPr lang="et-EE" altLang="zh-CN" sz="1600" b="1">
                <a:solidFill>
                  <a:srgbClr val="A6A6A6"/>
                </a:solidFill>
                <a:latin typeface="Arial" panose="020B0604020202020204" pitchFamily="34" charset="0"/>
                <a:sym typeface="+mn-ea"/>
              </a:rPr>
              <a:t>ystem</a:t>
            </a:r>
            <a:endParaRPr lang="et-EE" altLang="zh-CN" sz="1600" b="1">
              <a:solidFill>
                <a:srgbClr val="A6A6A6"/>
              </a:solidFill>
              <a:latin typeface="Arial" panose="020B0604020202020204" pitchFamily="34" charset="0"/>
              <a:sym typeface="+mn-ea"/>
            </a:endParaRPr>
          </a:p>
          <a:p>
            <a:pPr algn="l"/>
            <a:r>
              <a:rPr lang="et-EE" altLang="zh-CN" sz="1600" b="1">
                <a:solidFill>
                  <a:srgbClr val="A6A6A6"/>
                </a:solidFill>
                <a:latin typeface="Arial" panose="020B0604020202020204" pitchFamily="34" charset="0"/>
                <a:sym typeface="+mn-ea"/>
              </a:rPr>
              <a:t>(</a:t>
            </a:r>
            <a:r>
              <a:rPr lang="en-US" altLang="et-EE" sz="1600" b="1">
                <a:solidFill>
                  <a:srgbClr val="A6A6A6"/>
                </a:solidFill>
                <a:latin typeface="Arial" panose="020B0604020202020204" pitchFamily="34" charset="0"/>
                <a:sym typeface="+mn-ea"/>
              </a:rPr>
              <a:t>PV-ESS-DG-H</a:t>
            </a:r>
            <a:r>
              <a:rPr lang="et-EE" altLang="zh-CN" sz="1600" b="1">
                <a:solidFill>
                  <a:srgbClr val="A6A6A6"/>
                </a:solidFill>
                <a:latin typeface="Arial" panose="020B0604020202020204" pitchFamily="34" charset="0"/>
                <a:sym typeface="+mn-ea"/>
              </a:rPr>
              <a:t>eating)</a:t>
            </a:r>
            <a:endParaRPr lang="et-EE" altLang="zh-CN" sz="1600" b="1">
              <a:solidFill>
                <a:srgbClr val="A6A6A6"/>
              </a:solidFill>
              <a:latin typeface="Arial" panose="020B0604020202020204" pitchFamily="34" charset="0"/>
              <a:sym typeface="+mn-ea"/>
            </a:endParaRPr>
          </a:p>
        </p:txBody>
      </p:sp>
      <p:sp>
        <p:nvSpPr>
          <p:cNvPr id="61" name="文本框 60"/>
          <p:cNvSpPr txBox="1"/>
          <p:nvPr>
            <p:custDataLst>
              <p:tags r:id="rId7"/>
            </p:custDataLst>
          </p:nvPr>
        </p:nvSpPr>
        <p:spPr>
          <a:xfrm>
            <a:off x="1341120" y="5948045"/>
            <a:ext cx="826770" cy="61912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62" name="文本框 61"/>
          <p:cNvSpPr txBox="1"/>
          <p:nvPr>
            <p:custDataLst>
              <p:tags r:id="rId8"/>
            </p:custDataLst>
          </p:nvPr>
        </p:nvSpPr>
        <p:spPr>
          <a:xfrm>
            <a:off x="1998980" y="6020435"/>
            <a:ext cx="3243580" cy="278130"/>
          </a:xfrm>
          <a:prstGeom prst="rect">
            <a:avLst/>
          </a:prstGeom>
          <a:noFill/>
          <a:ln>
            <a:noFill/>
          </a:ln>
        </p:spPr>
        <p:txBody>
          <a:bodyPr wrap="square" anchor="t">
            <a:noAutofit/>
          </a:bodyPr>
          <a:lstStyle/>
          <a:p>
            <a:pPr algn="l"/>
            <a:r>
              <a:rPr lang="en-US" altLang="zh-CN" b="1">
                <a:solidFill>
                  <a:srgbClr val="A6A6A6"/>
                </a:solidFill>
                <a:latin typeface="Arial" panose="020B0604020202020204" pitchFamily="34" charset="0"/>
                <a:sym typeface="+mn-ea"/>
              </a:rPr>
              <a:t>Zero Carbon Park Project</a:t>
            </a:r>
            <a:endParaRPr lang="en-US" altLang="zh-CN" b="1">
              <a:solidFill>
                <a:srgbClr val="A6A6A6"/>
              </a:solidFill>
              <a:latin typeface="Arial" panose="020B0604020202020204" pitchFamily="34" charset="0"/>
              <a:sym typeface="+mn-ea"/>
            </a:endParaRPr>
          </a:p>
          <a:p>
            <a:pPr algn="l"/>
            <a:r>
              <a:rPr lang="en-US" altLang="zh-CN" b="1">
                <a:solidFill>
                  <a:srgbClr val="A6A6A6"/>
                </a:solidFill>
                <a:latin typeface="Arial" panose="020B0604020202020204" pitchFamily="34" charset="0"/>
                <a:sym typeface="+mn-ea"/>
              </a:rPr>
              <a:t>(PV-ESS-Charging)</a:t>
            </a:r>
            <a:endParaRPr lang="en-US" altLang="zh-CN" b="1">
              <a:solidFill>
                <a:srgbClr val="A6A6A6"/>
              </a:solidFill>
              <a:latin typeface="Arial" panose="020B0604020202020204" pitchFamily="34" charset="0"/>
              <a:sym typeface="+mn-ea"/>
            </a:endParaRPr>
          </a:p>
          <a:p>
            <a:pPr algn="l"/>
            <a:endParaRPr lang="zh-CN" altLang="en-US" sz="1800" b="1" dirty="0">
              <a:solidFill>
                <a:schemeClr val="bg1">
                  <a:lumMod val="65000"/>
                </a:schemeClr>
              </a:solidFill>
              <a:latin typeface="Arial" panose="020B0604020202020204" pitchFamily="34" charset="0"/>
              <a:sym typeface="+mn-ea"/>
            </a:endParaRPr>
          </a:p>
        </p:txBody>
      </p:sp>
      <p:sp>
        <p:nvSpPr>
          <p:cNvPr id="63" name="文本框 62"/>
          <p:cNvSpPr txBox="1"/>
          <p:nvPr>
            <p:custDataLst>
              <p:tags r:id="rId9"/>
            </p:custDataLst>
          </p:nvPr>
        </p:nvSpPr>
        <p:spPr>
          <a:xfrm>
            <a:off x="9192260" y="5948045"/>
            <a:ext cx="774065" cy="61912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64" name="文本框 63"/>
          <p:cNvSpPr txBox="1"/>
          <p:nvPr>
            <p:custDataLst>
              <p:tags r:id="rId10"/>
            </p:custDataLst>
          </p:nvPr>
        </p:nvSpPr>
        <p:spPr>
          <a:xfrm>
            <a:off x="6672580" y="6020435"/>
            <a:ext cx="2785745" cy="254635"/>
          </a:xfrm>
          <a:prstGeom prst="rect">
            <a:avLst/>
          </a:prstGeom>
          <a:noFill/>
          <a:ln>
            <a:noFill/>
          </a:ln>
        </p:spPr>
        <p:txBody>
          <a:bodyPr wrap="square" anchor="t">
            <a:noAutofit/>
          </a:bodyPr>
          <a:lstStyle/>
          <a:p>
            <a:pPr algn="l"/>
            <a:r>
              <a:rPr lang="et-EE" altLang="zh-CN" b="1">
                <a:solidFill>
                  <a:srgbClr val="A6A6A6"/>
                </a:solidFill>
                <a:latin typeface="Arial" panose="020B0604020202020204" pitchFamily="34" charset="0"/>
                <a:sym typeface="+mn-ea"/>
              </a:rPr>
              <a:t>Micro</a:t>
            </a:r>
            <a:r>
              <a:rPr lang="en-US" altLang="et-EE" b="1">
                <a:solidFill>
                  <a:srgbClr val="A6A6A6"/>
                </a:solidFill>
                <a:latin typeface="Arial" panose="020B0604020202020204" pitchFamily="34" charset="0"/>
                <a:sym typeface="+mn-ea"/>
              </a:rPr>
              <a:t>grid</a:t>
            </a:r>
            <a:r>
              <a:rPr lang="et-EE" altLang="zh-CN" b="1">
                <a:solidFill>
                  <a:srgbClr val="A6A6A6"/>
                </a:solidFill>
                <a:latin typeface="Arial" panose="020B0604020202020204" pitchFamily="34" charset="0"/>
                <a:sym typeface="+mn-ea"/>
              </a:rPr>
              <a:t> </a:t>
            </a:r>
            <a:r>
              <a:rPr lang="en-US" altLang="et-EE" b="1">
                <a:solidFill>
                  <a:srgbClr val="A6A6A6"/>
                </a:solidFill>
                <a:latin typeface="Arial" panose="020B0604020202020204" pitchFamily="34" charset="0"/>
                <a:sym typeface="+mn-ea"/>
              </a:rPr>
              <a:t>L</a:t>
            </a:r>
            <a:r>
              <a:rPr lang="et-EE" altLang="zh-CN" b="1">
                <a:solidFill>
                  <a:srgbClr val="A6A6A6"/>
                </a:solidFill>
                <a:latin typeface="Arial" panose="020B0604020202020204" pitchFamily="34" charset="0"/>
                <a:sym typeface="+mn-ea"/>
              </a:rPr>
              <a:t>aboratory</a:t>
            </a:r>
            <a:endParaRPr lang="en-US" altLang="zh-CN" b="1">
              <a:solidFill>
                <a:srgbClr val="A6A6A6"/>
              </a:solidFill>
              <a:latin typeface="Arial" panose="020B0604020202020204" pitchFamily="34" charset="0"/>
              <a:sym typeface="+mn-ea"/>
            </a:endParaRPr>
          </a:p>
          <a:p>
            <a:pPr algn="l"/>
            <a:r>
              <a:rPr lang="en-US" altLang="zh-CN" b="1">
                <a:solidFill>
                  <a:srgbClr val="A6A6A6"/>
                </a:solidFill>
                <a:latin typeface="Arial" panose="020B0604020202020204" pitchFamily="34" charset="0"/>
                <a:sym typeface="+mn-ea"/>
              </a:rPr>
              <a:t>(AC/DC System)</a:t>
            </a:r>
            <a:endParaRPr lang="en-US" altLang="zh-CN" b="1">
              <a:solidFill>
                <a:srgbClr val="A6A6A6"/>
              </a:solidFill>
              <a:latin typeface="Arial" panose="020B0604020202020204" pitchFamily="34" charset="0"/>
              <a:sym typeface="+mn-ea"/>
            </a:endParaRPr>
          </a:p>
          <a:p>
            <a:pPr algn="l"/>
            <a:endParaRPr lang="zh-CN" altLang="en-US" sz="1800" b="1" dirty="0">
              <a:solidFill>
                <a:schemeClr val="bg1">
                  <a:lumMod val="65000"/>
                </a:schemeClr>
              </a:solidFill>
              <a:latin typeface="Arial" panose="020B0604020202020204" pitchFamily="34" charset="0"/>
              <a:sym typeface="+mn-ea"/>
            </a:endParaRPr>
          </a:p>
        </p:txBody>
      </p:sp>
      <p:sp>
        <p:nvSpPr>
          <p:cNvPr id="71" name="标题 6"/>
          <p:cNvSpPr/>
          <p:nvPr>
            <p:custDataLst>
              <p:tags r:id="rId11"/>
            </p:custDataLst>
          </p:nvPr>
        </p:nvSpPr>
        <p:spPr>
          <a:xfrm>
            <a:off x="2567305" y="4220845"/>
            <a:ext cx="24396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endParaRPr lang="zh-CN" altLang="en-US" sz="1600" b="1" spc="300" dirty="0">
              <a:latin typeface="微软雅黑" panose="020B0503020204020204" pitchFamily="34" charset="-122"/>
              <a:ea typeface="微软雅黑" panose="020B0503020204020204" pitchFamily="34" charset="-122"/>
            </a:endParaRPr>
          </a:p>
          <a:p>
            <a:endParaRPr lang="zh-CN" altLang="en-US" sz="1600">
              <a:latin typeface="微软雅黑" panose="020B0503020204020204" pitchFamily="34" charset="-122"/>
            </a:endParaRPr>
          </a:p>
        </p:txBody>
      </p:sp>
      <p:sp>
        <p:nvSpPr>
          <p:cNvPr id="2" name="矩形 1"/>
          <p:cNvSpPr/>
          <p:nvPr>
            <p:custDataLst>
              <p:tags r:id="rId12"/>
            </p:custDataLst>
          </p:nvPr>
        </p:nvSpPr>
        <p:spPr>
          <a:xfrm>
            <a:off x="5663565" y="1080135"/>
            <a:ext cx="4248150" cy="2449195"/>
          </a:xfrm>
          <a:prstGeom prst="rect">
            <a:avLst/>
          </a:prstGeom>
          <a:solidFill>
            <a:srgbClr val="FFFF00"/>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vert="horz" wrap="square" lIns="253559" tIns="0" rIns="0" bIns="0" numCol="1" spcCol="1270" rtlCol="0" anchor="t" anchorCtr="0" forceAA="0">
            <a:noAutofit/>
          </a:bodyPr>
          <a:lstStyle/>
          <a:p>
            <a:pPr marL="0" indent="0" algn="l" defTabSz="622300" latinLnBrk="0">
              <a:lnSpc>
                <a:spcPct val="90000"/>
              </a:lnSpc>
              <a:spcBef>
                <a:spcPct val="0"/>
              </a:spcBef>
              <a:spcAft>
                <a:spcPts val="0"/>
              </a:spcAft>
              <a:buNone/>
            </a:pP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(1) </a:t>
            </a:r>
            <a:r>
              <a:rPr lang="et-EE" altLang="zh-CN" sz="1000">
                <a:solidFill>
                  <a:srgbClr val="000000"/>
                </a:solidFill>
                <a:latin typeface="Arial" panose="020B0604020202020204" pitchFamily="34" charset="0"/>
                <a:cs typeface="Arial" panose="020B0604020202020204" pitchFamily="34" charset="0"/>
                <a:sym typeface="+mn-ea"/>
              </a:rPr>
              <a:t>Xinjiang 703 Institute Madong Oilfield PV-ESS-DG Project</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(2) </a:t>
            </a:r>
            <a:r>
              <a:rPr lang="et-EE" altLang="zh-CN" sz="1000">
                <a:solidFill>
                  <a:srgbClr val="000000"/>
                </a:solidFill>
                <a:latin typeface="Arial" panose="020B0604020202020204" pitchFamily="34" charset="0"/>
                <a:cs typeface="Arial" panose="020B0604020202020204" pitchFamily="34" charset="0"/>
                <a:sym typeface="+mn-ea"/>
              </a:rPr>
              <a:t>New Island Power System in Dongtou, Zhejiang Province</a:t>
            </a:r>
            <a:endParaRPr lang="et-EE" altLang="zh-CN" sz="1000">
              <a:solidFill>
                <a:srgbClr val="000000"/>
              </a:solidFill>
              <a:latin typeface="Arial" panose="020B0604020202020204" pitchFamily="34" charset="0"/>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(3) </a:t>
            </a:r>
            <a:r>
              <a:rPr lang="et-EE" altLang="zh-CN" sz="1000">
                <a:solidFill>
                  <a:srgbClr val="000000"/>
                </a:solidFill>
                <a:latin typeface="Arial" panose="020B0604020202020204" pitchFamily="34" charset="0"/>
                <a:cs typeface="Arial" panose="020B0604020202020204" pitchFamily="34" charset="0"/>
                <a:sym typeface="+mn-ea"/>
              </a:rPr>
              <a:t>Yunnan Dehong PV-ESS Integrated Energy System</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(4) </a:t>
            </a:r>
            <a:r>
              <a:rPr lang="et-EE" altLang="zh-CN" sz="1000">
                <a:solidFill>
                  <a:srgbClr val="000000"/>
                </a:solidFill>
                <a:latin typeface="Arial" panose="020B0604020202020204" pitchFamily="34" charset="0"/>
                <a:cs typeface="Arial" panose="020B0604020202020204" pitchFamily="34" charset="0"/>
                <a:sym typeface="+mn-ea"/>
              </a:rPr>
              <a:t>Xinjiang Military Civilian Integration</a:t>
            </a:r>
            <a:r>
              <a:rPr lang="en-US" altLang="et-EE" sz="1000">
                <a:solidFill>
                  <a:srgbClr val="000000"/>
                </a:solidFill>
                <a:latin typeface="Arial" panose="020B0604020202020204" pitchFamily="34" charset="0"/>
                <a:cs typeface="Arial" panose="020B0604020202020204" pitchFamily="34" charset="0"/>
                <a:sym typeface="+mn-ea"/>
              </a:rPr>
              <a:t> </a:t>
            </a:r>
            <a:r>
              <a:rPr lang="et-EE" altLang="zh-CN" sz="1000">
                <a:solidFill>
                  <a:srgbClr val="000000"/>
                </a:solidFill>
                <a:latin typeface="Arial" panose="020B0604020202020204" pitchFamily="34" charset="0"/>
                <a:cs typeface="Arial" panose="020B0604020202020204" pitchFamily="34" charset="0"/>
                <a:sym typeface="+mn-ea"/>
              </a:rPr>
              <a:t>PV-ESS-DG Project</a:t>
            </a:r>
            <a:endParaRPr lang="et-EE" altLang="zh-CN" sz="1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(5) Yunnan Modularization Flexible Power Supply System Project</a:t>
            </a:r>
            <a:endParaRPr lang="en-US" altLang="et-EE" sz="1000">
              <a:solidFill>
                <a:srgbClr val="000000"/>
              </a:solidFill>
              <a:latin typeface="Arial" panose="020B0604020202020204" pitchFamily="34" charset="0"/>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(6) PV-ESS-DG integrated Container</a:t>
            </a:r>
            <a:endParaRPr lang="en-US" altLang="et-EE" sz="1000">
              <a:solidFill>
                <a:srgbClr val="000000"/>
              </a:solidFill>
              <a:latin typeface="Arial" panose="020B0604020202020204" pitchFamily="34" charset="0"/>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(7) Guangdong Shaoguan Hydropower Project </a:t>
            </a:r>
            <a:endParaRPr lang="en-US" altLang="et-EE" sz="1000">
              <a:solidFill>
                <a:srgbClr val="000000"/>
              </a:solidFill>
              <a:latin typeface="Arial" panose="020B0604020202020204" pitchFamily="34" charset="0"/>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(8) Yunnan Dali New Rural Distributed PV-ESS Project</a:t>
            </a:r>
            <a:endParaRPr lang="en-US" altLang="et-EE" sz="1000">
              <a:solidFill>
                <a:srgbClr val="000000"/>
              </a:solidFill>
              <a:latin typeface="Arial" panose="020B0604020202020204" pitchFamily="34" charset="0"/>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(9) FuJian military Microgrid</a:t>
            </a:r>
            <a:endParaRPr lang="et-EE" altLang="zh-CN" sz="1000">
              <a:solidFill>
                <a:srgbClr val="000000"/>
              </a:solidFill>
              <a:latin typeface="Arial" panose="020B0604020202020204" pitchFamily="34" charset="0"/>
              <a:cs typeface="Arial" panose="020B0604020202020204" pitchFamily="34" charset="0"/>
              <a:sym typeface="+mn-ea"/>
            </a:endParaRPr>
          </a:p>
          <a:p>
            <a:pPr marL="0" indent="0" algn="l" defTabSz="622300" latinLnBrk="0">
              <a:lnSpc>
                <a:spcPct val="100000"/>
              </a:lnSpc>
              <a:spcBef>
                <a:spcPct val="0"/>
              </a:spcBef>
              <a:spcAft>
                <a:spcPts val="600"/>
              </a:spcAft>
              <a:buNone/>
            </a:pPr>
            <a:r>
              <a:rPr lang="en-US" altLang="et-EE" sz="1000">
                <a:solidFill>
                  <a:srgbClr val="000000"/>
                </a:solidFill>
                <a:latin typeface="Arial" panose="020B0604020202020204" pitchFamily="34" charset="0"/>
                <a:cs typeface="Arial" panose="020B0604020202020204" pitchFamily="34" charset="0"/>
                <a:sym typeface="+mn-ea"/>
              </a:rPr>
              <a:t>(10) Hebei Handan hydropower-PV-ESS microgrid</a:t>
            </a:r>
            <a:endParaRPr lang="et-EE" altLang="zh-CN" sz="100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15" name="标题 6"/>
          <p:cNvSpPr/>
          <p:nvPr>
            <p:custDataLst>
              <p:tags r:id="rId1"/>
            </p:custDataLst>
          </p:nvPr>
        </p:nvSpPr>
        <p:spPr>
          <a:xfrm>
            <a:off x="301625" y="1125220"/>
            <a:ext cx="769112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Hubei Electric Power Academy</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Microgrid Laboratory</a:t>
            </a:r>
            <a:endPar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138" name="文本框 137"/>
          <p:cNvSpPr txBox="1"/>
          <p:nvPr>
            <p:custDataLst>
              <p:tags r:id="rId2"/>
            </p:custDataLst>
          </p:nvPr>
        </p:nvSpPr>
        <p:spPr>
          <a:xfrm>
            <a:off x="59055" y="2115646"/>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2" name="文本框 1"/>
          <p:cNvSpPr txBox="1"/>
          <p:nvPr>
            <p:custDataLst>
              <p:tags r:id="rId3"/>
            </p:custDataLst>
          </p:nvPr>
        </p:nvSpPr>
        <p:spPr>
          <a:xfrm>
            <a:off x="460706" y="184284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1" name="文本框 10"/>
          <p:cNvSpPr txBox="1"/>
          <p:nvPr>
            <p:custDataLst>
              <p:tags r:id="rId4"/>
            </p:custDataLst>
          </p:nvPr>
        </p:nvSpPr>
        <p:spPr>
          <a:xfrm>
            <a:off x="292226" y="364298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 name="圆角矩形 3"/>
          <p:cNvSpPr/>
          <p:nvPr>
            <p:custDataLst>
              <p:tags r:id="rId5"/>
            </p:custDataLst>
          </p:nvPr>
        </p:nvSpPr>
        <p:spPr>
          <a:xfrm>
            <a:off x="360680" y="2132965"/>
            <a:ext cx="507555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16" name="圆角矩形 15"/>
          <p:cNvSpPr/>
          <p:nvPr>
            <p:custDataLst>
              <p:tags r:id="rId6"/>
            </p:custDataLst>
          </p:nvPr>
        </p:nvSpPr>
        <p:spPr>
          <a:xfrm>
            <a:off x="360680" y="4248785"/>
            <a:ext cx="5505450" cy="220789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0" indent="0" algn="just" latinLnBrk="0">
              <a:lnSpc>
                <a:spcPct val="150000"/>
              </a:lnSpc>
              <a:spcBef>
                <a:spcPts val="0"/>
              </a:spcBef>
              <a:spcAft>
                <a:spcPts val="0"/>
              </a:spcAft>
              <a:buFont typeface="Arial" panose="020B0604020202020204" pitchFamily="34" charset="0"/>
              <a:buNone/>
            </a:pPr>
            <a:r>
              <a:rPr lang="et-EE" altLang="zh-CN" sz="1400">
                <a:solidFill>
                  <a:srgbClr val="000000"/>
                </a:solidFill>
                <a:latin typeface="Arial" panose="020B0604020202020204" pitchFamily="34" charset="0"/>
                <a:cs typeface="Arial" panose="020B0604020202020204" pitchFamily="34" charset="0"/>
                <a:sym typeface="+mn-ea"/>
              </a:rPr>
              <a:t>A set of high-level research and development platform and testing platform for high-power energy storage converter have been established for Hubei Electric Power Research Institute.Build a multi-functional energy storage converter R&amp;D and testing platform with advanced grid topology, flexible control and operation, and integrated system research, standard formulation, equipment testing, and system functional verification.</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22" name="文本框 21"/>
          <p:cNvSpPr txBox="1"/>
          <p:nvPr>
            <p:custDataLst>
              <p:tags r:id="rId7"/>
            </p:custDataLst>
          </p:nvPr>
        </p:nvSpPr>
        <p:spPr>
          <a:xfrm>
            <a:off x="587706" y="196984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3" name="平行四边形 22"/>
          <p:cNvSpPr/>
          <p:nvPr>
            <p:custDataLst>
              <p:tags r:id="rId8"/>
            </p:custDataLst>
          </p:nvPr>
        </p:nvSpPr>
        <p:spPr>
          <a:xfrm>
            <a:off x="4655655" y="6309382"/>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147" name="文本框 146"/>
          <p:cNvSpPr txBox="1"/>
          <p:nvPr>
            <p:custDataLst>
              <p:tags r:id="rId9"/>
            </p:custDataLst>
          </p:nvPr>
        </p:nvSpPr>
        <p:spPr>
          <a:xfrm>
            <a:off x="292100" y="2204720"/>
            <a:ext cx="5544185" cy="592455"/>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Wuhan, Hubei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April 2022</a:t>
            </a:r>
            <a:endParaRPr lang="en-US" altLang="zh-CN" sz="1200">
              <a:solidFill>
                <a:srgbClr val="595959"/>
              </a:solidFill>
              <a:uFillTx/>
              <a:latin typeface="Arial" panose="020B0604020202020204" pitchFamily="34" charset="0"/>
              <a:sym typeface="+mn-ea"/>
            </a:endParaRPr>
          </a:p>
        </p:txBody>
      </p:sp>
      <p:sp>
        <p:nvSpPr>
          <p:cNvPr id="28" name="平行四边形 27"/>
          <p:cNvSpPr/>
          <p:nvPr>
            <p:custDataLst>
              <p:tags r:id="rId10"/>
            </p:custDataLst>
          </p:nvPr>
        </p:nvSpPr>
        <p:spPr>
          <a:xfrm>
            <a:off x="4655820" y="248729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文本框 43"/>
          <p:cNvSpPr txBox="1"/>
          <p:nvPr>
            <p:custDataLst>
              <p:tags r:id="rId11"/>
            </p:custDataLst>
          </p:nvPr>
        </p:nvSpPr>
        <p:spPr>
          <a:xfrm>
            <a:off x="335280" y="3093085"/>
            <a:ext cx="5855335" cy="592455"/>
          </a:xfrm>
          <a:prstGeom prst="rect">
            <a:avLst/>
          </a:prstGeom>
          <a:noFill/>
        </p:spPr>
        <p:txBody>
          <a:bodyPr wrap="square" rtlCol="0">
            <a:noAutofit/>
          </a:bodyPr>
          <a:lstStyle/>
          <a:p>
            <a:pPr algn="just">
              <a:lnSpc>
                <a:spcPct val="150000"/>
              </a:lnSpc>
              <a:spcBef>
                <a:spcPts val="0"/>
              </a:spcBef>
              <a:spcAft>
                <a:spcPts val="0"/>
              </a:spcAft>
              <a:buClrTx/>
              <a:buSzTx/>
              <a:buFont typeface="Arial" panose="020B0604020202020204" pitchFamily="34" charset="0"/>
            </a:pPr>
            <a:r>
              <a:rPr lang="en-US" altLang="zh-CN" sz="1200" b="1">
                <a:solidFill>
                  <a:srgbClr val="595959"/>
                </a:solidFill>
                <a:uFillTx/>
                <a:latin typeface="Arial" panose="020B0604020202020204" pitchFamily="34" charset="0"/>
                <a:sym typeface="+mn-ea"/>
              </a:rPr>
              <a:t>PV system DC source:</a:t>
            </a:r>
            <a:r>
              <a:rPr lang="en-US" altLang="zh-CN" sz="1200">
                <a:solidFill>
                  <a:srgbClr val="595959"/>
                </a:solidFill>
                <a:uFillTx/>
                <a:latin typeface="Arial" panose="020B0604020202020204" pitchFamily="34" charset="0"/>
                <a:sym typeface="+mn-ea"/>
              </a:rPr>
              <a:t> 500kW    </a:t>
            </a:r>
            <a:r>
              <a:rPr lang="en-US" altLang="zh-CN" sz="1200" b="1">
                <a:solidFill>
                  <a:srgbClr val="595959"/>
                </a:solidFill>
                <a:uFillTx/>
                <a:latin typeface="Arial" panose="020B0604020202020204" pitchFamily="34" charset="0"/>
                <a:sym typeface="+mn-ea"/>
              </a:rPr>
              <a:t>Charging station detection platform:</a:t>
            </a:r>
            <a:r>
              <a:rPr lang="en-US" altLang="zh-CN" sz="1200">
                <a:solidFill>
                  <a:srgbClr val="595959"/>
                </a:solidFill>
                <a:uFillTx/>
                <a:latin typeface="Arial" panose="020B0604020202020204" pitchFamily="34" charset="0"/>
                <a:sym typeface="+mn-ea"/>
              </a:rPr>
              <a:t> 180kW×3   </a:t>
            </a:r>
            <a:r>
              <a:rPr lang="en-US" altLang="zh-CN" sz="1200" b="1">
                <a:solidFill>
                  <a:srgbClr val="595959"/>
                </a:solidFill>
                <a:uFillTx/>
                <a:latin typeface="Arial" panose="020B0604020202020204" pitchFamily="34" charset="0"/>
                <a:sym typeface="+mn-ea"/>
              </a:rPr>
              <a:t>PV system AC source:</a:t>
            </a:r>
            <a:r>
              <a:rPr lang="en-US" altLang="zh-CN" sz="1200">
                <a:solidFill>
                  <a:srgbClr val="595959"/>
                </a:solidFill>
                <a:uFillTx/>
                <a:latin typeface="Arial" panose="020B0604020202020204" pitchFamily="34" charset="0"/>
                <a:sym typeface="+mn-ea"/>
              </a:rPr>
              <a:t> 500kW    </a:t>
            </a:r>
            <a:r>
              <a:rPr lang="en-US" altLang="zh-CN" sz="1200" b="1">
                <a:solidFill>
                  <a:srgbClr val="595959"/>
                </a:solidFill>
                <a:uFillTx/>
                <a:latin typeface="Arial" panose="020B0604020202020204" pitchFamily="34" charset="0"/>
                <a:sym typeface="+mn-ea"/>
              </a:rPr>
              <a:t>RLC load:</a:t>
            </a:r>
            <a:r>
              <a:rPr lang="en-US" altLang="zh-CN" sz="1200">
                <a:solidFill>
                  <a:srgbClr val="595959"/>
                </a:solidFill>
                <a:uFillTx/>
                <a:latin typeface="Arial" panose="020B0604020202020204" pitchFamily="34" charset="0"/>
                <a:sym typeface="+mn-ea"/>
              </a:rPr>
              <a:t> 500kW</a:t>
            </a:r>
            <a:endParaRPr lang="en-US" altLang="zh-CN" sz="1200">
              <a:solidFill>
                <a:srgbClr val="595959"/>
              </a:solidFill>
              <a:uFillTx/>
              <a:latin typeface="Arial" panose="020B0604020202020204" pitchFamily="34" charset="0"/>
              <a:sym typeface="+mn-ea"/>
            </a:endParaRPr>
          </a:p>
        </p:txBody>
      </p:sp>
      <p:sp>
        <p:nvSpPr>
          <p:cNvPr id="45" name="平行四边形 44"/>
          <p:cNvSpPr/>
          <p:nvPr>
            <p:custDataLst>
              <p:tags r:id="rId12"/>
            </p:custDataLst>
          </p:nvPr>
        </p:nvSpPr>
        <p:spPr>
          <a:xfrm>
            <a:off x="4655820" y="351409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31" name="组合 30"/>
          <p:cNvGrpSpPr/>
          <p:nvPr/>
        </p:nvGrpSpPr>
        <p:grpSpPr>
          <a:xfrm>
            <a:off x="107950" y="1807210"/>
            <a:ext cx="4164330" cy="466725"/>
            <a:chOff x="188" y="2847"/>
            <a:chExt cx="6558" cy="735"/>
          </a:xfrm>
        </p:grpSpPr>
        <p:sp>
          <p:nvSpPr>
            <p:cNvPr id="32" name="任意多边形 31"/>
            <p:cNvSpPr/>
            <p:nvPr>
              <p:custDataLst>
                <p:tags r:id="rId13"/>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14"/>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5"/>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352425" y="2769870"/>
            <a:ext cx="3950335" cy="452120"/>
            <a:chOff x="546" y="4238"/>
            <a:chExt cx="6221" cy="712"/>
          </a:xfrm>
        </p:grpSpPr>
        <p:sp>
          <p:nvSpPr>
            <p:cNvPr id="36" name="任意多边形 35"/>
            <p:cNvSpPr/>
            <p:nvPr>
              <p:custDataLst>
                <p:tags r:id="rId16"/>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2" name="任意多边形 41"/>
            <p:cNvSpPr/>
            <p:nvPr>
              <p:custDataLst>
                <p:tags r:id="rId17"/>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7" name="文本框 56"/>
            <p:cNvSpPr txBox="1"/>
            <p:nvPr>
              <p:custDataLst>
                <p:tags r:id="rId18"/>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58" name="组合 57"/>
          <p:cNvGrpSpPr/>
          <p:nvPr/>
        </p:nvGrpSpPr>
        <p:grpSpPr>
          <a:xfrm>
            <a:off x="352425" y="3803015"/>
            <a:ext cx="4029710" cy="688975"/>
            <a:chOff x="460" y="5967"/>
            <a:chExt cx="6346" cy="1085"/>
          </a:xfrm>
        </p:grpSpPr>
        <p:grpSp>
          <p:nvGrpSpPr>
            <p:cNvPr id="59" name="组合 58"/>
            <p:cNvGrpSpPr/>
            <p:nvPr/>
          </p:nvGrpSpPr>
          <p:grpSpPr>
            <a:xfrm>
              <a:off x="460" y="5967"/>
              <a:ext cx="6346" cy="761"/>
              <a:chOff x="460" y="5967"/>
              <a:chExt cx="6346" cy="761"/>
            </a:xfrm>
          </p:grpSpPr>
          <p:sp>
            <p:nvSpPr>
              <p:cNvPr id="60" name="文本框 59"/>
              <p:cNvSpPr txBox="1"/>
              <p:nvPr>
                <p:custDataLst>
                  <p:tags r:id="rId19"/>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61" name="任意多边形 60"/>
              <p:cNvSpPr/>
              <p:nvPr>
                <p:custDataLst>
                  <p:tags r:id="rId20"/>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62" name="任意多边形 61"/>
              <p:cNvSpPr/>
              <p:nvPr>
                <p:custDataLst>
                  <p:tags r:id="rId21"/>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63" name="文本框 62"/>
            <p:cNvSpPr txBox="1"/>
            <p:nvPr>
              <p:custDataLst>
                <p:tags r:id="rId22"/>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64" name="组合 63"/>
          <p:cNvGrpSpPr/>
          <p:nvPr/>
        </p:nvGrpSpPr>
        <p:grpSpPr>
          <a:xfrm>
            <a:off x="6599940" y="1314018"/>
            <a:ext cx="4390774" cy="4815402"/>
            <a:chOff x="-197" y="1706"/>
            <a:chExt cx="8113" cy="8393"/>
          </a:xfrm>
        </p:grpSpPr>
        <p:pic>
          <p:nvPicPr>
            <p:cNvPr id="65" name="图片 64"/>
            <p:cNvPicPr>
              <a:picLocks noChangeAspect="1"/>
            </p:cNvPicPr>
            <p:nvPr>
              <p:custDataLst>
                <p:tags r:id="rId23"/>
              </p:custDataLst>
            </p:nvPr>
          </p:nvPicPr>
          <p:blipFill>
            <a:blip r:embed="rId24"/>
            <a:stretch>
              <a:fillRect/>
            </a:stretch>
          </p:blipFill>
          <p:spPr>
            <a:xfrm>
              <a:off x="1532" y="1706"/>
              <a:ext cx="6384" cy="3958"/>
            </a:xfrm>
            <a:prstGeom prst="rect">
              <a:avLst/>
            </a:prstGeom>
          </p:spPr>
        </p:pic>
        <p:pic>
          <p:nvPicPr>
            <p:cNvPr id="66" name="图片 65"/>
            <p:cNvPicPr>
              <a:picLocks noChangeAspect="1"/>
            </p:cNvPicPr>
            <p:nvPr>
              <p:custDataLst>
                <p:tags r:id="rId25"/>
              </p:custDataLst>
            </p:nvPr>
          </p:nvPicPr>
          <p:blipFill>
            <a:blip r:embed="rId26"/>
            <a:stretch>
              <a:fillRect/>
            </a:stretch>
          </p:blipFill>
          <p:spPr>
            <a:xfrm>
              <a:off x="-197" y="5768"/>
              <a:ext cx="6212" cy="4331"/>
            </a:xfrm>
            <a:prstGeom prst="rect">
              <a:avLst/>
            </a:prstGeom>
          </p:spPr>
        </p:pic>
      </p:grpSp>
      <p:grpSp>
        <p:nvGrpSpPr>
          <p:cNvPr id="5" name="组合 4"/>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7" name="文本框 6"/>
              <p:cNvSpPr txBox="1"/>
              <p:nvPr>
                <p:custDataLst>
                  <p:tags r:id="rId27"/>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28"/>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9" name="组合 8"/>
            <p:cNvGrpSpPr/>
            <p:nvPr/>
          </p:nvGrpSpPr>
          <p:grpSpPr>
            <a:xfrm>
              <a:off x="3987" y="415"/>
              <a:ext cx="4520" cy="975"/>
              <a:chOff x="6855" y="9159"/>
              <a:chExt cx="4520" cy="975"/>
            </a:xfrm>
          </p:grpSpPr>
          <p:sp>
            <p:nvSpPr>
              <p:cNvPr id="10" name="文本框 9"/>
              <p:cNvSpPr txBox="1"/>
              <p:nvPr>
                <p:custDataLst>
                  <p:tags r:id="rId29"/>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14" name="文本框 13"/>
              <p:cNvSpPr txBox="1"/>
              <p:nvPr>
                <p:custDataLst>
                  <p:tags r:id="rId30"/>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12" name="组合 11"/>
            <p:cNvGrpSpPr/>
            <p:nvPr/>
          </p:nvGrpSpPr>
          <p:grpSpPr>
            <a:xfrm>
              <a:off x="8394" y="409"/>
              <a:ext cx="4685" cy="975"/>
              <a:chOff x="6269" y="9136"/>
              <a:chExt cx="4685" cy="975"/>
            </a:xfrm>
          </p:grpSpPr>
          <p:sp>
            <p:nvSpPr>
              <p:cNvPr id="17" name="文本框 16"/>
              <p:cNvSpPr txBox="1"/>
              <p:nvPr>
                <p:custDataLst>
                  <p:tags r:id="rId31"/>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a:solidFill>
                    <a:schemeClr val="bg1">
                      <a:lumMod val="65000"/>
                    </a:schemeClr>
                  </a:solidFill>
                  <a:latin typeface="Arial" panose="020B0604020202020204" pitchFamily="34" charset="0"/>
                  <a:sym typeface="+mn-ea"/>
                </a:endParaRPr>
              </a:p>
            </p:txBody>
          </p:sp>
          <p:sp>
            <p:nvSpPr>
              <p:cNvPr id="18" name="文本框 17"/>
              <p:cNvSpPr txBox="1"/>
              <p:nvPr>
                <p:custDataLst>
                  <p:tags r:id="rId32"/>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p:txBody>
          </p:sp>
        </p:grpSp>
        <p:grpSp>
          <p:nvGrpSpPr>
            <p:cNvPr id="13" name="组合 12"/>
            <p:cNvGrpSpPr/>
            <p:nvPr/>
          </p:nvGrpSpPr>
          <p:grpSpPr>
            <a:xfrm>
              <a:off x="12912" y="418"/>
              <a:ext cx="5988" cy="975"/>
              <a:chOff x="11726" y="9211"/>
              <a:chExt cx="5988" cy="975"/>
            </a:xfrm>
          </p:grpSpPr>
          <p:sp>
            <p:nvSpPr>
              <p:cNvPr id="20" name="文本框 19"/>
              <p:cNvSpPr txBox="1"/>
              <p:nvPr>
                <p:custDataLst>
                  <p:tags r:id="rId33"/>
                </p:custDataLst>
              </p:nvPr>
            </p:nvSpPr>
            <p:spPr>
              <a:xfrm>
                <a:off x="11726" y="9211"/>
                <a:ext cx="1219"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04</a:t>
                </a:r>
                <a:endParaRPr lang="en-US" altLang="zh-CN" sz="4000" b="1">
                  <a:solidFill>
                    <a:srgbClr val="00B0F0"/>
                  </a:solidFill>
                  <a:latin typeface="Arial" panose="020B0604020202020204" pitchFamily="34" charset="0"/>
                  <a:sym typeface="+mn-ea"/>
                </a:endParaRPr>
              </a:p>
            </p:txBody>
          </p:sp>
          <p:sp>
            <p:nvSpPr>
              <p:cNvPr id="19" name="文本框 18"/>
              <p:cNvSpPr txBox="1"/>
              <p:nvPr>
                <p:custDataLst>
                  <p:tags r:id="rId34"/>
                </p:custDataLst>
              </p:nvPr>
            </p:nvSpPr>
            <p:spPr>
              <a:xfrm>
                <a:off x="12908" y="9317"/>
                <a:ext cx="4806"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Laboratory</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(AC/DC System)</a:t>
                </a:r>
                <a:endParaRPr lang="en-US" altLang="zh-CN" sz="1200" b="1">
                  <a:solidFill>
                    <a:srgbClr val="00B0F0"/>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138" name="文本框 137"/>
          <p:cNvSpPr txBox="1"/>
          <p:nvPr>
            <p:custDataLst>
              <p:tags r:id="rId1"/>
            </p:custDataLst>
          </p:nvPr>
        </p:nvSpPr>
        <p:spPr>
          <a:xfrm>
            <a:off x="59055" y="2115646"/>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7" name="圆角矩形 6"/>
          <p:cNvSpPr/>
          <p:nvPr>
            <p:custDataLst>
              <p:tags r:id="rId2"/>
            </p:custDataLst>
          </p:nvPr>
        </p:nvSpPr>
        <p:spPr>
          <a:xfrm>
            <a:off x="432435" y="2363470"/>
            <a:ext cx="5262880"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9" name="圆角矩形 8"/>
          <p:cNvSpPr/>
          <p:nvPr>
            <p:custDataLst>
              <p:tags r:id="rId3"/>
            </p:custDataLst>
          </p:nvPr>
        </p:nvSpPr>
        <p:spPr>
          <a:xfrm>
            <a:off x="319405" y="4410075"/>
            <a:ext cx="6029960" cy="207962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project builds a micro grid cluster control physics experiment platform based on hardware equipment to facilitate the access of various new energy systems and the interconnection operation control between multiple micro grid clusters, which can support the internship, experiment and scientific research work of the relevant undergraduate and graduate students in electrical disciplines.</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41" name="文本框 40"/>
          <p:cNvSpPr txBox="1"/>
          <p:nvPr>
            <p:custDataLst>
              <p:tags r:id="rId4"/>
            </p:custDataLst>
          </p:nvPr>
        </p:nvSpPr>
        <p:spPr>
          <a:xfrm>
            <a:off x="532461" y="198635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文本框 48"/>
          <p:cNvSpPr txBox="1"/>
          <p:nvPr>
            <p:custDataLst>
              <p:tags r:id="rId5"/>
            </p:custDataLst>
          </p:nvPr>
        </p:nvSpPr>
        <p:spPr>
          <a:xfrm>
            <a:off x="373380" y="2306955"/>
            <a:ext cx="5224145" cy="522605"/>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Changsha, Hunan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March 2022</a:t>
            </a:r>
            <a:endParaRPr lang="en-US" altLang="zh-CN" sz="1200">
              <a:solidFill>
                <a:srgbClr val="595959"/>
              </a:solidFill>
              <a:uFillTx/>
              <a:latin typeface="Arial" panose="020B0604020202020204" pitchFamily="34" charset="0"/>
              <a:sym typeface="+mn-ea"/>
            </a:endParaRPr>
          </a:p>
        </p:txBody>
      </p:sp>
      <p:sp>
        <p:nvSpPr>
          <p:cNvPr id="55" name="文本框 54"/>
          <p:cNvSpPr txBox="1"/>
          <p:nvPr>
            <p:custDataLst>
              <p:tags r:id="rId6"/>
            </p:custDataLst>
          </p:nvPr>
        </p:nvSpPr>
        <p:spPr>
          <a:xfrm>
            <a:off x="393700" y="3263265"/>
            <a:ext cx="5544185" cy="592455"/>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mn-ea"/>
              </a:rPr>
              <a:t>A complete set of monitoring system for multi microgrid cluster interconnection control experimental platform</a:t>
            </a:r>
            <a:endParaRPr lang="en-US" altLang="zh-CN" sz="1200" b="1">
              <a:solidFill>
                <a:srgbClr val="595959"/>
              </a:solidFill>
              <a:uFillTx/>
              <a:latin typeface="Arial" panose="020B0604020202020204" pitchFamily="34" charset="0"/>
              <a:sym typeface="+mn-ea"/>
            </a:endParaRPr>
          </a:p>
        </p:txBody>
      </p:sp>
      <p:sp>
        <p:nvSpPr>
          <p:cNvPr id="56" name="平行四边形 55"/>
          <p:cNvSpPr/>
          <p:nvPr>
            <p:custDataLst>
              <p:tags r:id="rId7"/>
            </p:custDataLst>
          </p:nvPr>
        </p:nvSpPr>
        <p:spPr>
          <a:xfrm>
            <a:off x="4512310" y="379539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平行四边形 43"/>
          <p:cNvSpPr/>
          <p:nvPr>
            <p:custDataLst>
              <p:tags r:id="rId8"/>
            </p:custDataLst>
          </p:nvPr>
        </p:nvSpPr>
        <p:spPr>
          <a:xfrm>
            <a:off x="4512145" y="6361452"/>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 name="标题 6"/>
          <p:cNvSpPr/>
          <p:nvPr>
            <p:custDataLst>
              <p:tags r:id="rId9"/>
            </p:custDataLst>
          </p:nvPr>
        </p:nvSpPr>
        <p:spPr>
          <a:xfrm>
            <a:off x="301625" y="1125220"/>
            <a:ext cx="529653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rPr>
              <a:t>National University of Defense Technology</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Micronet Laboratory</a:t>
            </a:r>
            <a:endPar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1" name="组合 30"/>
          <p:cNvGrpSpPr/>
          <p:nvPr/>
        </p:nvGrpSpPr>
        <p:grpSpPr>
          <a:xfrm>
            <a:off x="119380" y="1983740"/>
            <a:ext cx="4164330" cy="466725"/>
            <a:chOff x="188" y="2847"/>
            <a:chExt cx="6558" cy="735"/>
          </a:xfrm>
        </p:grpSpPr>
        <p:sp>
          <p:nvSpPr>
            <p:cNvPr id="32" name="任意多边形 31"/>
            <p:cNvSpPr/>
            <p:nvPr>
              <p:custDataLst>
                <p:tags r:id="rId10"/>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11"/>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2"/>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5" name="组合 34"/>
          <p:cNvGrpSpPr/>
          <p:nvPr/>
        </p:nvGrpSpPr>
        <p:grpSpPr>
          <a:xfrm>
            <a:off x="340360" y="2931160"/>
            <a:ext cx="3950335" cy="452120"/>
            <a:chOff x="546" y="4238"/>
            <a:chExt cx="6221" cy="712"/>
          </a:xfrm>
        </p:grpSpPr>
        <p:sp>
          <p:nvSpPr>
            <p:cNvPr id="36" name="任意多边形 35"/>
            <p:cNvSpPr/>
            <p:nvPr>
              <p:custDataLst>
                <p:tags r:id="rId13"/>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2" name="任意多边形 41"/>
            <p:cNvSpPr/>
            <p:nvPr>
              <p:custDataLst>
                <p:tags r:id="rId14"/>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5" name="文本框 14"/>
            <p:cNvSpPr txBox="1"/>
            <p:nvPr>
              <p:custDataLst>
                <p:tags r:id="rId15"/>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16" name="组合 15"/>
          <p:cNvGrpSpPr/>
          <p:nvPr/>
        </p:nvGrpSpPr>
        <p:grpSpPr>
          <a:xfrm>
            <a:off x="301625" y="3992880"/>
            <a:ext cx="4029710" cy="688975"/>
            <a:chOff x="460" y="5967"/>
            <a:chExt cx="6346" cy="1085"/>
          </a:xfrm>
        </p:grpSpPr>
        <p:grpSp>
          <p:nvGrpSpPr>
            <p:cNvPr id="18" name="组合 17"/>
            <p:cNvGrpSpPr/>
            <p:nvPr/>
          </p:nvGrpSpPr>
          <p:grpSpPr>
            <a:xfrm>
              <a:off x="460" y="5967"/>
              <a:ext cx="6346" cy="761"/>
              <a:chOff x="460" y="5967"/>
              <a:chExt cx="6346" cy="761"/>
            </a:xfrm>
          </p:grpSpPr>
          <p:sp>
            <p:nvSpPr>
              <p:cNvPr id="19" name="文本框 18"/>
              <p:cNvSpPr txBox="1"/>
              <p:nvPr>
                <p:custDataLst>
                  <p:tags r:id="rId16"/>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1" name="任意多边形 20"/>
              <p:cNvSpPr/>
              <p:nvPr>
                <p:custDataLst>
                  <p:tags r:id="rId17"/>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22" name="任意多边形 21"/>
              <p:cNvSpPr/>
              <p:nvPr>
                <p:custDataLst>
                  <p:tags r:id="rId18"/>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27" name="文本框 26"/>
            <p:cNvSpPr txBox="1"/>
            <p:nvPr>
              <p:custDataLst>
                <p:tags r:id="rId19"/>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pic>
        <p:nvPicPr>
          <p:cNvPr id="29" name="图片 28" descr="图片2"/>
          <p:cNvPicPr>
            <a:picLocks noChangeAspect="1"/>
          </p:cNvPicPr>
          <p:nvPr>
            <p:custDataLst>
              <p:tags r:id="rId20"/>
            </p:custDataLst>
          </p:nvPr>
        </p:nvPicPr>
        <p:blipFill>
          <a:blip r:embed="rId21"/>
          <a:srcRect t="7747" b="7747"/>
          <a:stretch>
            <a:fillRect/>
          </a:stretch>
        </p:blipFill>
        <p:spPr>
          <a:xfrm>
            <a:off x="6776085" y="3431540"/>
            <a:ext cx="2504440" cy="1637665"/>
          </a:xfrm>
          <a:prstGeom prst="rect">
            <a:avLst/>
          </a:prstGeom>
        </p:spPr>
      </p:pic>
      <p:pic>
        <p:nvPicPr>
          <p:cNvPr id="30" name="图片 29" descr="图片3"/>
          <p:cNvPicPr>
            <a:picLocks noChangeAspect="1"/>
          </p:cNvPicPr>
          <p:nvPr>
            <p:custDataLst>
              <p:tags r:id="rId22"/>
            </p:custDataLst>
          </p:nvPr>
        </p:nvPicPr>
        <p:blipFill>
          <a:blip r:embed="rId23"/>
          <a:srcRect l="12316" r="12316"/>
          <a:stretch>
            <a:fillRect/>
          </a:stretch>
        </p:blipFill>
        <p:spPr>
          <a:xfrm>
            <a:off x="9349740" y="3431540"/>
            <a:ext cx="2423160" cy="1637665"/>
          </a:xfrm>
          <a:prstGeom prst="rect">
            <a:avLst/>
          </a:prstGeom>
        </p:spPr>
      </p:pic>
      <p:pic>
        <p:nvPicPr>
          <p:cNvPr id="37" name="图片 36" descr="图片4"/>
          <p:cNvPicPr>
            <a:picLocks noChangeAspect="1"/>
          </p:cNvPicPr>
          <p:nvPr>
            <p:custDataLst>
              <p:tags r:id="rId24"/>
            </p:custDataLst>
          </p:nvPr>
        </p:nvPicPr>
        <p:blipFill>
          <a:blip r:embed="rId25"/>
          <a:srcRect l="16522" r="16522"/>
          <a:stretch>
            <a:fillRect/>
          </a:stretch>
        </p:blipFill>
        <p:spPr>
          <a:xfrm>
            <a:off x="9349740" y="1724025"/>
            <a:ext cx="2423160" cy="1637665"/>
          </a:xfrm>
          <a:prstGeom prst="rect">
            <a:avLst/>
          </a:prstGeom>
        </p:spPr>
      </p:pic>
      <p:pic>
        <p:nvPicPr>
          <p:cNvPr id="38" name="图片 37" descr="图片5"/>
          <p:cNvPicPr>
            <a:picLocks noChangeAspect="1"/>
          </p:cNvPicPr>
          <p:nvPr>
            <p:custDataLst>
              <p:tags r:id="rId26"/>
            </p:custDataLst>
          </p:nvPr>
        </p:nvPicPr>
        <p:blipFill>
          <a:blip r:embed="rId27"/>
          <a:srcRect t="6013" b="6013"/>
          <a:stretch>
            <a:fillRect/>
          </a:stretch>
        </p:blipFill>
        <p:spPr>
          <a:xfrm>
            <a:off x="6772910" y="1724025"/>
            <a:ext cx="2507615" cy="1637665"/>
          </a:xfrm>
          <a:prstGeom prst="rect">
            <a:avLst/>
          </a:prstGeom>
        </p:spPr>
      </p:pic>
      <p:grpSp>
        <p:nvGrpSpPr>
          <p:cNvPr id="6" name="组合 5"/>
          <p:cNvGrpSpPr/>
          <p:nvPr/>
        </p:nvGrpSpPr>
        <p:grpSpPr>
          <a:xfrm>
            <a:off x="119380" y="223520"/>
            <a:ext cx="11882120" cy="661035"/>
            <a:chOff x="188" y="352"/>
            <a:chExt cx="18712" cy="1041"/>
          </a:xfrm>
        </p:grpSpPr>
        <p:grpSp>
          <p:nvGrpSpPr>
            <p:cNvPr id="12" name="组合 11"/>
            <p:cNvGrpSpPr/>
            <p:nvPr/>
          </p:nvGrpSpPr>
          <p:grpSpPr>
            <a:xfrm>
              <a:off x="188" y="352"/>
              <a:ext cx="3708" cy="975"/>
              <a:chOff x="6912" y="9145"/>
              <a:chExt cx="3708" cy="975"/>
            </a:xfrm>
          </p:grpSpPr>
          <p:sp>
            <p:nvSpPr>
              <p:cNvPr id="28" name="文本框 27"/>
              <p:cNvSpPr txBox="1"/>
              <p:nvPr>
                <p:custDataLst>
                  <p:tags r:id="rId28"/>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39" name="文本框 38"/>
              <p:cNvSpPr txBox="1"/>
              <p:nvPr>
                <p:custDataLst>
                  <p:tags r:id="rId29"/>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40" name="组合 39"/>
            <p:cNvGrpSpPr/>
            <p:nvPr/>
          </p:nvGrpSpPr>
          <p:grpSpPr>
            <a:xfrm>
              <a:off x="3987" y="415"/>
              <a:ext cx="4520" cy="975"/>
              <a:chOff x="6855" y="9159"/>
              <a:chExt cx="4520" cy="975"/>
            </a:xfrm>
          </p:grpSpPr>
          <p:sp>
            <p:nvSpPr>
              <p:cNvPr id="43" name="文本框 42"/>
              <p:cNvSpPr txBox="1"/>
              <p:nvPr>
                <p:custDataLst>
                  <p:tags r:id="rId30"/>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45" name="文本框 44"/>
              <p:cNvSpPr txBox="1"/>
              <p:nvPr>
                <p:custDataLst>
                  <p:tags r:id="rId31"/>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46" name="组合 45"/>
            <p:cNvGrpSpPr/>
            <p:nvPr/>
          </p:nvGrpSpPr>
          <p:grpSpPr>
            <a:xfrm>
              <a:off x="8394" y="409"/>
              <a:ext cx="4685" cy="975"/>
              <a:chOff x="6269" y="9136"/>
              <a:chExt cx="4685" cy="975"/>
            </a:xfrm>
          </p:grpSpPr>
          <p:sp>
            <p:nvSpPr>
              <p:cNvPr id="47" name="文本框 46"/>
              <p:cNvSpPr txBox="1"/>
              <p:nvPr>
                <p:custDataLst>
                  <p:tags r:id="rId32"/>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a:solidFill>
                    <a:schemeClr val="bg1">
                      <a:lumMod val="65000"/>
                    </a:schemeClr>
                  </a:solidFill>
                  <a:latin typeface="Arial" panose="020B0604020202020204" pitchFamily="34" charset="0"/>
                  <a:sym typeface="+mn-ea"/>
                </a:endParaRPr>
              </a:p>
            </p:txBody>
          </p:sp>
          <p:sp>
            <p:nvSpPr>
              <p:cNvPr id="48" name="文本框 47"/>
              <p:cNvSpPr txBox="1"/>
              <p:nvPr>
                <p:custDataLst>
                  <p:tags r:id="rId33"/>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p:txBody>
          </p:sp>
        </p:grpSp>
        <p:grpSp>
          <p:nvGrpSpPr>
            <p:cNvPr id="51" name="组合 50"/>
            <p:cNvGrpSpPr/>
            <p:nvPr/>
          </p:nvGrpSpPr>
          <p:grpSpPr>
            <a:xfrm>
              <a:off x="12912" y="418"/>
              <a:ext cx="5988" cy="975"/>
              <a:chOff x="11726" y="9211"/>
              <a:chExt cx="5988" cy="975"/>
            </a:xfrm>
          </p:grpSpPr>
          <p:sp>
            <p:nvSpPr>
              <p:cNvPr id="52" name="文本框 51"/>
              <p:cNvSpPr txBox="1"/>
              <p:nvPr>
                <p:custDataLst>
                  <p:tags r:id="rId34"/>
                </p:custDataLst>
              </p:nvPr>
            </p:nvSpPr>
            <p:spPr>
              <a:xfrm>
                <a:off x="11726" y="9211"/>
                <a:ext cx="1219"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04</a:t>
                </a:r>
                <a:endParaRPr lang="en-US" altLang="zh-CN" sz="4000" b="1">
                  <a:solidFill>
                    <a:srgbClr val="00B0F0"/>
                  </a:solidFill>
                  <a:latin typeface="Arial" panose="020B0604020202020204" pitchFamily="34" charset="0"/>
                  <a:sym typeface="+mn-ea"/>
                </a:endParaRPr>
              </a:p>
            </p:txBody>
          </p:sp>
          <p:sp>
            <p:nvSpPr>
              <p:cNvPr id="53" name="文本框 52"/>
              <p:cNvSpPr txBox="1"/>
              <p:nvPr>
                <p:custDataLst>
                  <p:tags r:id="rId35"/>
                </p:custDataLst>
              </p:nvPr>
            </p:nvSpPr>
            <p:spPr>
              <a:xfrm>
                <a:off x="12908" y="9317"/>
                <a:ext cx="4806"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Laboratory</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(AC/DC System)</a:t>
                </a:r>
                <a:endParaRPr lang="en-US" altLang="zh-CN" sz="1200" b="1">
                  <a:solidFill>
                    <a:srgbClr val="00B0F0"/>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54" name="平行四边形 53"/>
          <p:cNvSpPr/>
          <p:nvPr>
            <p:custDataLst>
              <p:tags r:id="rId36"/>
            </p:custDataLst>
          </p:nvPr>
        </p:nvSpPr>
        <p:spPr>
          <a:xfrm>
            <a:off x="4512310" y="265176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138" name="文本框 137"/>
          <p:cNvSpPr txBox="1"/>
          <p:nvPr>
            <p:custDataLst>
              <p:tags r:id="rId1"/>
            </p:custDataLst>
          </p:nvPr>
        </p:nvSpPr>
        <p:spPr>
          <a:xfrm>
            <a:off x="59055" y="2115646"/>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7" name="圆角矩形 6"/>
          <p:cNvSpPr/>
          <p:nvPr>
            <p:custDataLst>
              <p:tags r:id="rId2"/>
            </p:custDataLst>
          </p:nvPr>
        </p:nvSpPr>
        <p:spPr>
          <a:xfrm>
            <a:off x="432435" y="2398395"/>
            <a:ext cx="494474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9" name="圆角矩形 8"/>
          <p:cNvSpPr/>
          <p:nvPr>
            <p:custDataLst>
              <p:tags r:id="rId3"/>
            </p:custDataLst>
          </p:nvPr>
        </p:nvSpPr>
        <p:spPr>
          <a:xfrm>
            <a:off x="301625" y="4708525"/>
            <a:ext cx="5539740" cy="180530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Through comprehensive energy system planning, operation, control, management, communication and other teaching, experiment, practice and research, it can provide on-site practical services for multi professional college students in electrical, control, automation, renewable, economic management, etc</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41" name="文本框 40"/>
          <p:cNvSpPr txBox="1"/>
          <p:nvPr>
            <p:custDataLst>
              <p:tags r:id="rId4"/>
            </p:custDataLst>
          </p:nvPr>
        </p:nvSpPr>
        <p:spPr>
          <a:xfrm>
            <a:off x="532461" y="198635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9" name="文本框 48"/>
          <p:cNvSpPr txBox="1"/>
          <p:nvPr>
            <p:custDataLst>
              <p:tags r:id="rId5"/>
            </p:custDataLst>
          </p:nvPr>
        </p:nvSpPr>
        <p:spPr>
          <a:xfrm>
            <a:off x="373380" y="2357755"/>
            <a:ext cx="5544185" cy="592455"/>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Beijing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March 2022</a:t>
            </a:r>
            <a:endParaRPr lang="en-US" altLang="zh-CN" sz="1200">
              <a:solidFill>
                <a:srgbClr val="595959"/>
              </a:solidFill>
              <a:uFillTx/>
              <a:latin typeface="Arial" panose="020B0604020202020204" pitchFamily="34" charset="0"/>
              <a:sym typeface="+mn-ea"/>
            </a:endParaRPr>
          </a:p>
        </p:txBody>
      </p:sp>
      <p:sp>
        <p:nvSpPr>
          <p:cNvPr id="55" name="文本框 54"/>
          <p:cNvSpPr txBox="1"/>
          <p:nvPr>
            <p:custDataLst>
              <p:tags r:id="rId6"/>
            </p:custDataLst>
          </p:nvPr>
        </p:nvSpPr>
        <p:spPr>
          <a:xfrm>
            <a:off x="363220" y="3401060"/>
            <a:ext cx="6092825" cy="592455"/>
          </a:xfrm>
          <a:prstGeom prst="rect">
            <a:avLst/>
          </a:prstGeom>
          <a:noFill/>
        </p:spPr>
        <p:txBody>
          <a:bodyPr wrap="square" rtlCol="0">
            <a:noAutofit/>
          </a:bodyPr>
          <a:lstStyle/>
          <a:p>
            <a:pPr marL="0" lvl="2" algn="l">
              <a:lnSpc>
                <a:spcPct val="150000"/>
              </a:lnSpc>
              <a:buClrTx/>
              <a:buSzTx/>
              <a:buFontTx/>
            </a:pPr>
            <a:r>
              <a:rPr lang="en-US" altLang="zh-CN" sz="1200" b="1">
                <a:solidFill>
                  <a:srgbClr val="595959"/>
                </a:solidFill>
                <a:uFillTx/>
                <a:latin typeface="Arial" panose="020B0604020202020204" pitchFamily="34" charset="0"/>
                <a:sym typeface="+mn-ea"/>
              </a:rPr>
              <a:t>Comprehensive laboratory for AC distribution network simulation, DC distribution network simulation, AC/DC hybrid microgrid, efficient utilization of cooling, heating and power, and smart home system.</a:t>
            </a:r>
            <a:endParaRPr lang="en-US" altLang="zh-CN" sz="1200" b="1">
              <a:solidFill>
                <a:srgbClr val="595959"/>
              </a:solidFill>
              <a:uFillTx/>
              <a:latin typeface="Arial" panose="020B0604020202020204" pitchFamily="34" charset="0"/>
              <a:sym typeface="+mn-ea"/>
            </a:endParaRPr>
          </a:p>
        </p:txBody>
      </p:sp>
      <p:sp>
        <p:nvSpPr>
          <p:cNvPr id="56" name="平行四边形 55"/>
          <p:cNvSpPr/>
          <p:nvPr>
            <p:custDataLst>
              <p:tags r:id="rId7"/>
            </p:custDataLst>
          </p:nvPr>
        </p:nvSpPr>
        <p:spPr>
          <a:xfrm>
            <a:off x="4540250" y="4027805"/>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4" name="平行四边形 43"/>
          <p:cNvSpPr/>
          <p:nvPr>
            <p:custDataLst>
              <p:tags r:id="rId8"/>
            </p:custDataLst>
          </p:nvPr>
        </p:nvSpPr>
        <p:spPr>
          <a:xfrm>
            <a:off x="4583900" y="6381137"/>
            <a:ext cx="1701150" cy="279378"/>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4" name="标题 6"/>
          <p:cNvSpPr/>
          <p:nvPr>
            <p:custDataLst>
              <p:tags r:id="rId9"/>
            </p:custDataLst>
          </p:nvPr>
        </p:nvSpPr>
        <p:spPr>
          <a:xfrm>
            <a:off x="301625" y="1125220"/>
            <a:ext cx="529653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rPr>
              <a:t>North China Electric Power University</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Microgrid Laboratory</a:t>
            </a:r>
            <a:endPar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32" name="组合 31"/>
          <p:cNvGrpSpPr/>
          <p:nvPr/>
        </p:nvGrpSpPr>
        <p:grpSpPr>
          <a:xfrm>
            <a:off x="119380" y="1983740"/>
            <a:ext cx="4164330" cy="466725"/>
            <a:chOff x="188" y="2847"/>
            <a:chExt cx="6558" cy="735"/>
          </a:xfrm>
        </p:grpSpPr>
        <p:sp>
          <p:nvSpPr>
            <p:cNvPr id="33" name="任意多边形 32"/>
            <p:cNvSpPr/>
            <p:nvPr>
              <p:custDataLst>
                <p:tags r:id="rId10"/>
              </p:custDataLst>
            </p:nvPr>
          </p:nvSpPr>
          <p:spPr>
            <a:xfrm>
              <a:off x="996" y="2847"/>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4" name="任意多边形 33"/>
            <p:cNvSpPr/>
            <p:nvPr>
              <p:custDataLst>
                <p:tags r:id="rId11"/>
              </p:custDataLst>
            </p:nvPr>
          </p:nvSpPr>
          <p:spPr>
            <a:xfrm>
              <a:off x="548" y="2847"/>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5" name="文本框 34"/>
            <p:cNvSpPr txBox="1"/>
            <p:nvPr>
              <p:custDataLst>
                <p:tags r:id="rId12"/>
              </p:custDataLst>
            </p:nvPr>
          </p:nvSpPr>
          <p:spPr>
            <a:xfrm>
              <a:off x="188" y="2930"/>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6" name="组合 35"/>
          <p:cNvGrpSpPr/>
          <p:nvPr/>
        </p:nvGrpSpPr>
        <p:grpSpPr>
          <a:xfrm>
            <a:off x="347980" y="3068955"/>
            <a:ext cx="3950335" cy="452120"/>
            <a:chOff x="546" y="4238"/>
            <a:chExt cx="6221" cy="712"/>
          </a:xfrm>
        </p:grpSpPr>
        <p:sp>
          <p:nvSpPr>
            <p:cNvPr id="37" name="任意多边形 36"/>
            <p:cNvSpPr/>
            <p:nvPr>
              <p:custDataLst>
                <p:tags r:id="rId13"/>
              </p:custDataLst>
            </p:nvPr>
          </p:nvSpPr>
          <p:spPr>
            <a:xfrm>
              <a:off x="985" y="4238"/>
              <a:ext cx="5782"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2" name="任意多边形 41"/>
            <p:cNvSpPr/>
            <p:nvPr>
              <p:custDataLst>
                <p:tags r:id="rId14"/>
              </p:custDataLst>
            </p:nvPr>
          </p:nvSpPr>
          <p:spPr>
            <a:xfrm>
              <a:off x="547" y="4238"/>
              <a:ext cx="5744" cy="56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8" name="文本框 37"/>
            <p:cNvSpPr txBox="1"/>
            <p:nvPr>
              <p:custDataLst>
                <p:tags r:id="rId15"/>
              </p:custDataLst>
            </p:nvPr>
          </p:nvSpPr>
          <p:spPr>
            <a:xfrm>
              <a:off x="546" y="4306"/>
              <a:ext cx="3322" cy="645"/>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pSp>
        <p:nvGrpSpPr>
          <p:cNvPr id="39" name="组合 38"/>
          <p:cNvGrpSpPr/>
          <p:nvPr/>
        </p:nvGrpSpPr>
        <p:grpSpPr>
          <a:xfrm>
            <a:off x="335280" y="4377055"/>
            <a:ext cx="4029710" cy="688975"/>
            <a:chOff x="460" y="5967"/>
            <a:chExt cx="6346" cy="1085"/>
          </a:xfrm>
        </p:grpSpPr>
        <p:grpSp>
          <p:nvGrpSpPr>
            <p:cNvPr id="40" name="组合 39"/>
            <p:cNvGrpSpPr/>
            <p:nvPr/>
          </p:nvGrpSpPr>
          <p:grpSpPr>
            <a:xfrm>
              <a:off x="460" y="5967"/>
              <a:ext cx="6346" cy="761"/>
              <a:chOff x="460" y="5967"/>
              <a:chExt cx="6346" cy="761"/>
            </a:xfrm>
          </p:grpSpPr>
          <p:sp>
            <p:nvSpPr>
              <p:cNvPr id="59" name="文本框 58"/>
              <p:cNvSpPr txBox="1"/>
              <p:nvPr>
                <p:custDataLst>
                  <p:tags r:id="rId16"/>
                </p:custDataLst>
              </p:nvPr>
            </p:nvSpPr>
            <p:spPr>
              <a:xfrm>
                <a:off x="460" y="6076"/>
                <a:ext cx="3489" cy="653"/>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60" name="任意多边形 59"/>
              <p:cNvSpPr/>
              <p:nvPr>
                <p:custDataLst>
                  <p:tags r:id="rId17"/>
                </p:custDataLst>
              </p:nvPr>
            </p:nvSpPr>
            <p:spPr>
              <a:xfrm>
                <a:off x="1312" y="5967"/>
                <a:ext cx="5494"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61" name="任意多边形 60"/>
              <p:cNvSpPr/>
              <p:nvPr>
                <p:custDataLst>
                  <p:tags r:id="rId18"/>
                </p:custDataLst>
              </p:nvPr>
            </p:nvSpPr>
            <p:spPr>
              <a:xfrm>
                <a:off x="567" y="5987"/>
                <a:ext cx="5756" cy="658"/>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grpSp>
        <p:sp>
          <p:nvSpPr>
            <p:cNvPr id="62" name="文本框 61"/>
            <p:cNvSpPr txBox="1"/>
            <p:nvPr>
              <p:custDataLst>
                <p:tags r:id="rId19"/>
              </p:custDataLst>
            </p:nvPr>
          </p:nvSpPr>
          <p:spPr>
            <a:xfrm>
              <a:off x="524" y="6096"/>
              <a:ext cx="5774" cy="957"/>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grpSp>
      <p:graphicFrame>
        <p:nvGraphicFramePr>
          <p:cNvPr id="63" name="对象 62"/>
          <p:cNvGraphicFramePr>
            <a:graphicFrameLocks noChangeAspect="1"/>
          </p:cNvGraphicFramePr>
          <p:nvPr>
            <p:custDataLst>
              <p:tags r:id="rId20"/>
            </p:custDataLst>
          </p:nvPr>
        </p:nvGraphicFramePr>
        <p:xfrm>
          <a:off x="6743700" y="3501390"/>
          <a:ext cx="4681220" cy="2422525"/>
        </p:xfrm>
        <a:graphic>
          <a:graphicData uri="http://schemas.openxmlformats.org/presentationml/2006/ole">
            <mc:AlternateContent xmlns:mc="http://schemas.openxmlformats.org/markup-compatibility/2006">
              <mc:Choice xmlns:v="urn:schemas-microsoft-com:vml" Requires="v">
                <p:oleObj spid="_x0000_s2" name="Visio" r:id="rId21" imgW="13606145" imgH="11534140" progId="Visio.Drawing.11">
                  <p:embed/>
                </p:oleObj>
              </mc:Choice>
              <mc:Fallback>
                <p:oleObj name="Visio" r:id="rId21" imgW="13606145" imgH="11534140" progId="Visio.Drawing.11">
                  <p:embed/>
                  <p:pic>
                    <p:nvPicPr>
                      <p:cNvPr id="0" name="Object 1"/>
                      <p:cNvPicPr>
                        <a:picLocks noChangeAspect="1" noChangeArrowheads="1"/>
                      </p:cNvPicPr>
                      <p:nvPr/>
                    </p:nvPicPr>
                    <p:blipFill>
                      <a:blip r:embed="rId22"/>
                      <a:srcRect t="13286" b="13286"/>
                      <a:stretch>
                        <a:fillRect/>
                      </a:stretch>
                    </p:blipFill>
                    <p:spPr bwMode="auto">
                      <a:xfrm>
                        <a:off x="6743700" y="3501390"/>
                        <a:ext cx="4681220" cy="2422525"/>
                      </a:xfrm>
                      <a:prstGeom prst="rect">
                        <a:avLst/>
                      </a:prstGeom>
                      <a:noFill/>
                    </p:spPr>
                  </p:pic>
                </p:oleObj>
              </mc:Fallback>
            </mc:AlternateContent>
          </a:graphicData>
        </a:graphic>
      </p:graphicFrame>
      <p:pic>
        <p:nvPicPr>
          <p:cNvPr id="64" name="图片 63" descr="ea0685a3dee00590d924fdfc8b471f1"/>
          <p:cNvPicPr>
            <a:picLocks noChangeAspect="1"/>
          </p:cNvPicPr>
          <p:nvPr>
            <p:custDataLst>
              <p:tags r:id="rId23"/>
            </p:custDataLst>
          </p:nvPr>
        </p:nvPicPr>
        <p:blipFill>
          <a:blip r:embed="rId24"/>
          <a:srcRect t="24830" b="24830"/>
          <a:stretch>
            <a:fillRect/>
          </a:stretch>
        </p:blipFill>
        <p:spPr>
          <a:xfrm>
            <a:off x="6743700" y="1585595"/>
            <a:ext cx="2390775" cy="1899285"/>
          </a:xfrm>
          <a:prstGeom prst="rect">
            <a:avLst/>
          </a:prstGeom>
        </p:spPr>
      </p:pic>
      <p:pic>
        <p:nvPicPr>
          <p:cNvPr id="65" name="图片 64" descr="dd7190c44c77eec7f57ed477c2141e8"/>
          <p:cNvPicPr>
            <a:picLocks noChangeAspect="1"/>
          </p:cNvPicPr>
          <p:nvPr>
            <p:custDataLst>
              <p:tags r:id="rId25"/>
            </p:custDataLst>
          </p:nvPr>
        </p:nvPicPr>
        <p:blipFill>
          <a:blip r:embed="rId26"/>
          <a:srcRect t="235" b="235"/>
          <a:stretch>
            <a:fillRect/>
          </a:stretch>
        </p:blipFill>
        <p:spPr>
          <a:xfrm>
            <a:off x="9145270" y="1585595"/>
            <a:ext cx="2279650" cy="1866265"/>
          </a:xfrm>
          <a:prstGeom prst="rect">
            <a:avLst/>
          </a:prstGeom>
        </p:spPr>
      </p:pic>
      <p:grpSp>
        <p:nvGrpSpPr>
          <p:cNvPr id="6" name="组合 5"/>
          <p:cNvGrpSpPr/>
          <p:nvPr/>
        </p:nvGrpSpPr>
        <p:grpSpPr>
          <a:xfrm>
            <a:off x="119380" y="223520"/>
            <a:ext cx="11882120" cy="661035"/>
            <a:chOff x="188" y="352"/>
            <a:chExt cx="18712" cy="1041"/>
          </a:xfrm>
        </p:grpSpPr>
        <p:grpSp>
          <p:nvGrpSpPr>
            <p:cNvPr id="12" name="组合 11"/>
            <p:cNvGrpSpPr/>
            <p:nvPr/>
          </p:nvGrpSpPr>
          <p:grpSpPr>
            <a:xfrm>
              <a:off x="188" y="352"/>
              <a:ext cx="3708" cy="975"/>
              <a:chOff x="6912" y="9145"/>
              <a:chExt cx="3708" cy="975"/>
            </a:xfrm>
          </p:grpSpPr>
          <p:sp>
            <p:nvSpPr>
              <p:cNvPr id="16" name="文本框 15"/>
              <p:cNvSpPr txBox="1"/>
              <p:nvPr>
                <p:custDataLst>
                  <p:tags r:id="rId27"/>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7" name="文本框 16"/>
              <p:cNvSpPr txBox="1"/>
              <p:nvPr>
                <p:custDataLst>
                  <p:tags r:id="rId28"/>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18" name="组合 17"/>
            <p:cNvGrpSpPr/>
            <p:nvPr/>
          </p:nvGrpSpPr>
          <p:grpSpPr>
            <a:xfrm>
              <a:off x="3987" y="415"/>
              <a:ext cx="4520" cy="975"/>
              <a:chOff x="6855" y="9159"/>
              <a:chExt cx="4520" cy="975"/>
            </a:xfrm>
          </p:grpSpPr>
          <p:sp>
            <p:nvSpPr>
              <p:cNvPr id="19" name="文本框 18"/>
              <p:cNvSpPr txBox="1"/>
              <p:nvPr>
                <p:custDataLst>
                  <p:tags r:id="rId29"/>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a:solidFill>
                    <a:schemeClr val="bg1">
                      <a:lumMod val="65000"/>
                    </a:schemeClr>
                  </a:solidFill>
                  <a:latin typeface="Arial" panose="020B0604020202020204" pitchFamily="34" charset="0"/>
                  <a:sym typeface="+mn-ea"/>
                </a:endParaRPr>
              </a:p>
            </p:txBody>
          </p:sp>
          <p:sp>
            <p:nvSpPr>
              <p:cNvPr id="20" name="文本框 19"/>
              <p:cNvSpPr txBox="1"/>
              <p:nvPr>
                <p:custDataLst>
                  <p:tags r:id="rId30"/>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grpSp>
        <p:grpSp>
          <p:nvGrpSpPr>
            <p:cNvPr id="23" name="组合 22"/>
            <p:cNvGrpSpPr/>
            <p:nvPr/>
          </p:nvGrpSpPr>
          <p:grpSpPr>
            <a:xfrm>
              <a:off x="8394" y="409"/>
              <a:ext cx="4685" cy="975"/>
              <a:chOff x="6269" y="9136"/>
              <a:chExt cx="4685" cy="975"/>
            </a:xfrm>
          </p:grpSpPr>
          <p:sp>
            <p:nvSpPr>
              <p:cNvPr id="24" name="文本框 23"/>
              <p:cNvSpPr txBox="1"/>
              <p:nvPr>
                <p:custDataLst>
                  <p:tags r:id="rId31"/>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a:solidFill>
                    <a:schemeClr val="bg1">
                      <a:lumMod val="65000"/>
                    </a:schemeClr>
                  </a:solidFill>
                  <a:latin typeface="Arial" panose="020B0604020202020204" pitchFamily="34" charset="0"/>
                  <a:sym typeface="+mn-ea"/>
                </a:endParaRPr>
              </a:p>
            </p:txBody>
          </p:sp>
          <p:sp>
            <p:nvSpPr>
              <p:cNvPr id="25" name="文本框 24"/>
              <p:cNvSpPr txBox="1"/>
              <p:nvPr>
                <p:custDataLst>
                  <p:tags r:id="rId32"/>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p:txBody>
          </p:sp>
        </p:grpSp>
        <p:grpSp>
          <p:nvGrpSpPr>
            <p:cNvPr id="26" name="组合 25"/>
            <p:cNvGrpSpPr/>
            <p:nvPr/>
          </p:nvGrpSpPr>
          <p:grpSpPr>
            <a:xfrm>
              <a:off x="12912" y="418"/>
              <a:ext cx="5988" cy="975"/>
              <a:chOff x="11726" y="9211"/>
              <a:chExt cx="5988" cy="975"/>
            </a:xfrm>
          </p:grpSpPr>
          <p:sp>
            <p:nvSpPr>
              <p:cNvPr id="27" name="文本框 26"/>
              <p:cNvSpPr txBox="1"/>
              <p:nvPr>
                <p:custDataLst>
                  <p:tags r:id="rId33"/>
                </p:custDataLst>
              </p:nvPr>
            </p:nvSpPr>
            <p:spPr>
              <a:xfrm>
                <a:off x="11726" y="9211"/>
                <a:ext cx="1219"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04</a:t>
                </a:r>
                <a:endParaRPr lang="en-US" altLang="zh-CN" sz="4000" b="1">
                  <a:solidFill>
                    <a:srgbClr val="00B0F0"/>
                  </a:solidFill>
                  <a:latin typeface="Arial" panose="020B0604020202020204" pitchFamily="34" charset="0"/>
                  <a:sym typeface="+mn-ea"/>
                </a:endParaRPr>
              </a:p>
            </p:txBody>
          </p:sp>
          <p:sp>
            <p:nvSpPr>
              <p:cNvPr id="28" name="文本框 27"/>
              <p:cNvSpPr txBox="1"/>
              <p:nvPr>
                <p:custDataLst>
                  <p:tags r:id="rId34"/>
                </p:custDataLst>
              </p:nvPr>
            </p:nvSpPr>
            <p:spPr>
              <a:xfrm>
                <a:off x="12908" y="9317"/>
                <a:ext cx="4806"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Laboratory</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(AC/DC System)</a:t>
                </a:r>
                <a:endParaRPr lang="en-US" altLang="zh-CN" sz="1200" b="1">
                  <a:solidFill>
                    <a:srgbClr val="00B0F0"/>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54" name="平行四边形 53"/>
          <p:cNvSpPr/>
          <p:nvPr>
            <p:custDataLst>
              <p:tags r:id="rId35"/>
            </p:custDataLst>
          </p:nvPr>
        </p:nvSpPr>
        <p:spPr>
          <a:xfrm>
            <a:off x="4512310" y="2651760"/>
            <a:ext cx="1701165" cy="27940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467100" y="3357245"/>
            <a:ext cx="5258435" cy="1064895"/>
          </a:xfrm>
          <a:prstGeom prst="rect">
            <a:avLst/>
          </a:prstGeom>
        </p:spPr>
        <p:txBody>
          <a:bodyPr>
            <a:noAutofit/>
          </a:bodyPr>
          <a:lstStyle/>
          <a:p>
            <a:pPr algn="ctr"/>
            <a:r>
              <a:rPr sz="4800">
                <a:ln w="25400" cmpd="sng">
                  <a:solidFill>
                    <a:schemeClr val="bg1"/>
                  </a:solidFill>
                  <a:prstDash val="solid"/>
                </a:ln>
                <a:solidFill>
                  <a:srgbClr val="FFFFFF"/>
                </a:solidFill>
                <a:latin typeface="Arial" panose="020B0604020202020204" pitchFamily="34" charset="0"/>
                <a:sym typeface="+mn-ea"/>
              </a:rPr>
              <a:t>Foreign project</a:t>
            </a:r>
            <a:endParaRPr sz="4800">
              <a:ln w="25400" cmpd="sng">
                <a:solidFill>
                  <a:schemeClr val="bg1"/>
                </a:solidFill>
                <a:prstDash val="solid"/>
              </a:ln>
              <a:solidFill>
                <a:srgbClr val="FFFFFF"/>
              </a:solidFill>
              <a:latin typeface="Arial" panose="020B0604020202020204" pitchFamily="34" charset="0"/>
              <a:sym typeface="+mn-ea"/>
            </a:endParaRPr>
          </a:p>
        </p:txBody>
      </p:sp>
      <p:sp>
        <p:nvSpPr>
          <p:cNvPr id="3" name="文本框 2"/>
          <p:cNvSpPr txBox="1"/>
          <p:nvPr>
            <p:custDataLst>
              <p:tags r:id="rId1"/>
            </p:custDataLst>
          </p:nvPr>
        </p:nvSpPr>
        <p:spPr>
          <a:xfrm>
            <a:off x="2927985" y="3355340"/>
            <a:ext cx="6267450" cy="1064895"/>
          </a:xfrm>
          <a:prstGeom prst="rect">
            <a:avLst/>
          </a:prstGeom>
        </p:spPr>
        <p:txBody>
          <a:bodyPr>
            <a:noAutofit/>
          </a:bodyPr>
          <a:lstStyle/>
          <a:p>
            <a:pPr algn="ctr"/>
            <a:r>
              <a:rPr lang="et-EE" altLang="zh-CN" sz="4800">
                <a:solidFill>
                  <a:srgbClr val="00B0F0"/>
                </a:solidFill>
                <a:latin typeface="Arial" panose="020B0604020202020204" pitchFamily="34" charset="0"/>
                <a:sym typeface="+mn-ea"/>
              </a:rPr>
              <a:t>Foreign project</a:t>
            </a:r>
            <a:endParaRPr lang="et-EE" altLang="zh-CN" sz="4800">
              <a:solidFill>
                <a:srgbClr val="00B0F0"/>
              </a:solidFill>
              <a:latin typeface="Arial" panose="020B0604020202020204" pitchFamily="34" charset="0"/>
              <a:sym typeface="+mn-ea"/>
            </a:endParaRPr>
          </a:p>
        </p:txBody>
      </p:sp>
      <p:grpSp>
        <p:nvGrpSpPr>
          <p:cNvPr id="17" name="组合 16"/>
          <p:cNvGrpSpPr/>
          <p:nvPr>
            <p:custDataLst>
              <p:tags r:id="rId2"/>
            </p:custDataLst>
          </p:nvPr>
        </p:nvGrpSpPr>
        <p:grpSpPr>
          <a:xfrm>
            <a:off x="1195127" y="5196840"/>
            <a:ext cx="2737881" cy="793115"/>
            <a:chOff x="4660" y="9269"/>
            <a:chExt cx="4420" cy="1249"/>
          </a:xfrm>
        </p:grpSpPr>
        <p:sp>
          <p:nvSpPr>
            <p:cNvPr id="18" name="文本框 17"/>
            <p:cNvSpPr txBox="1"/>
            <p:nvPr>
              <p:custDataLst>
                <p:tags r:id="rId3"/>
              </p:custDataLst>
            </p:nvPr>
          </p:nvSpPr>
          <p:spPr>
            <a:xfrm>
              <a:off x="4660" y="9269"/>
              <a:ext cx="1302" cy="934"/>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01</a:t>
              </a:r>
              <a:endParaRPr lang="en-US" altLang="zh-CN" sz="4000" b="1" dirty="0">
                <a:solidFill>
                  <a:schemeClr val="bg1">
                    <a:lumMod val="65000"/>
                  </a:schemeClr>
                </a:solidFill>
                <a:latin typeface="Arial" panose="020B0604020202020204" pitchFamily="34" charset="0"/>
                <a:sym typeface="+mn-ea"/>
              </a:endParaRPr>
            </a:p>
          </p:txBody>
        </p:sp>
        <p:sp>
          <p:nvSpPr>
            <p:cNvPr id="19" name="文本框 18"/>
            <p:cNvSpPr txBox="1"/>
            <p:nvPr>
              <p:custDataLst>
                <p:tags r:id="rId4"/>
              </p:custDataLst>
            </p:nvPr>
          </p:nvSpPr>
          <p:spPr>
            <a:xfrm>
              <a:off x="5706" y="9434"/>
              <a:ext cx="3374" cy="1084"/>
            </a:xfrm>
            <a:prstGeom prst="rect">
              <a:avLst/>
            </a:prstGeom>
            <a:noFill/>
            <a:ln>
              <a:noFill/>
            </a:ln>
          </p:spPr>
          <p:txBody>
            <a:bodyPr wrap="square" anchor="t">
              <a:noAutofit/>
            </a:bodyPr>
            <a:lstStyle/>
            <a:p>
              <a:pPr algn="l"/>
              <a:r>
                <a:rPr lang="en-US" altLang="zh-CN" sz="1400" b="1">
                  <a:solidFill>
                    <a:srgbClr val="A6A6A6"/>
                  </a:solidFill>
                  <a:latin typeface="Arial" panose="020B0604020202020204" pitchFamily="34" charset="0"/>
                  <a:sym typeface="+mn-ea"/>
                </a:rPr>
                <a:t>Standard Product Sales</a:t>
              </a:r>
              <a:endParaRPr lang="en-US" altLang="zh-CN" sz="1400" b="1">
                <a:solidFill>
                  <a:srgbClr val="A6A6A6"/>
                </a:solidFill>
                <a:latin typeface="Arial" panose="020B0604020202020204" pitchFamily="34" charset="0"/>
                <a:sym typeface="+mn-ea"/>
              </a:endParaRPr>
            </a:p>
          </p:txBody>
        </p:sp>
      </p:grpSp>
      <p:sp>
        <p:nvSpPr>
          <p:cNvPr id="22" name="文本框 21"/>
          <p:cNvSpPr txBox="1"/>
          <p:nvPr>
            <p:custDataLst>
              <p:tags r:id="rId5"/>
            </p:custDataLst>
          </p:nvPr>
        </p:nvSpPr>
        <p:spPr>
          <a:xfrm>
            <a:off x="4723130" y="5196840"/>
            <a:ext cx="748030" cy="593090"/>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6" name="文本框 25"/>
          <p:cNvSpPr txBox="1"/>
          <p:nvPr>
            <p:custDataLst>
              <p:tags r:id="rId6"/>
            </p:custDataLst>
          </p:nvPr>
        </p:nvSpPr>
        <p:spPr>
          <a:xfrm>
            <a:off x="5369560" y="5246370"/>
            <a:ext cx="2603500" cy="543560"/>
          </a:xfrm>
          <a:prstGeom prst="rect">
            <a:avLst/>
          </a:prstGeom>
          <a:noFill/>
          <a:ln>
            <a:noFill/>
          </a:ln>
        </p:spPr>
        <p:txBody>
          <a:bodyPr wrap="square" anchor="t">
            <a:noAutofit/>
          </a:bodyPr>
          <a:lstStyle/>
          <a:p>
            <a:pPr algn="l"/>
            <a:r>
              <a:rPr lang="et-EE" altLang="zh-CN" sz="1400" b="1">
                <a:solidFill>
                  <a:srgbClr val="A6A6A6"/>
                </a:solidFill>
                <a:latin typeface="Arial" panose="020B0604020202020204" pitchFamily="34" charset="0"/>
                <a:sym typeface="+mn-ea"/>
              </a:rPr>
              <a:t>Integrated </a:t>
            </a:r>
            <a:r>
              <a:rPr lang="en-US" altLang="et-EE" sz="1400" b="1">
                <a:solidFill>
                  <a:srgbClr val="A6A6A6"/>
                </a:solidFill>
                <a:latin typeface="Arial" panose="020B0604020202020204" pitchFamily="34" charset="0"/>
                <a:sym typeface="+mn-ea"/>
              </a:rPr>
              <a:t>E</a:t>
            </a:r>
            <a:r>
              <a:rPr lang="et-EE" altLang="zh-CN" sz="1400" b="1">
                <a:solidFill>
                  <a:srgbClr val="A6A6A6"/>
                </a:solidFill>
                <a:latin typeface="Arial" panose="020B0604020202020204" pitchFamily="34" charset="0"/>
                <a:sym typeface="+mn-ea"/>
              </a:rPr>
              <a:t>nergy </a:t>
            </a:r>
            <a:r>
              <a:rPr lang="en-US" altLang="et-EE" sz="1400" b="1">
                <a:solidFill>
                  <a:srgbClr val="A6A6A6"/>
                </a:solidFill>
                <a:latin typeface="Arial" panose="020B0604020202020204" pitchFamily="34" charset="0"/>
                <a:sym typeface="+mn-ea"/>
              </a:rPr>
              <a:t>S</a:t>
            </a:r>
            <a:r>
              <a:rPr lang="et-EE" altLang="zh-CN" sz="1400" b="1">
                <a:solidFill>
                  <a:srgbClr val="A6A6A6"/>
                </a:solidFill>
                <a:latin typeface="Arial" panose="020B0604020202020204" pitchFamily="34" charset="0"/>
                <a:sym typeface="+mn-ea"/>
              </a:rPr>
              <a:t>ystem</a:t>
            </a:r>
            <a:endParaRPr lang="et-EE" altLang="zh-CN" sz="1400" b="1">
              <a:solidFill>
                <a:srgbClr val="A6A6A6"/>
              </a:solidFill>
              <a:latin typeface="Arial" panose="020B0604020202020204" pitchFamily="34" charset="0"/>
              <a:sym typeface="+mn-ea"/>
            </a:endParaRPr>
          </a:p>
          <a:p>
            <a:pPr algn="l"/>
            <a:r>
              <a:rPr lang="et-EE" altLang="zh-CN" sz="1400" b="1">
                <a:solidFill>
                  <a:srgbClr val="A6A6A6"/>
                </a:solidFill>
                <a:latin typeface="Arial" panose="020B0604020202020204" pitchFamily="34" charset="0"/>
                <a:sym typeface="+mn-ea"/>
              </a:rPr>
              <a:t>(</a:t>
            </a:r>
            <a:r>
              <a:rPr lang="en-US" altLang="et-EE" sz="1400" b="1">
                <a:solidFill>
                  <a:srgbClr val="A6A6A6"/>
                </a:solidFill>
                <a:latin typeface="Arial" panose="020B0604020202020204" pitchFamily="34" charset="0"/>
                <a:sym typeface="+mn-ea"/>
              </a:rPr>
              <a:t>PV-ESS-DG-H</a:t>
            </a:r>
            <a:r>
              <a:rPr lang="et-EE" altLang="zh-CN" sz="1400" b="1">
                <a:solidFill>
                  <a:srgbClr val="A6A6A6"/>
                </a:solidFill>
                <a:latin typeface="Arial" panose="020B0604020202020204" pitchFamily="34" charset="0"/>
                <a:sym typeface="+mn-ea"/>
              </a:rPr>
              <a:t>eating)</a:t>
            </a:r>
            <a:endParaRPr lang="et-EE" altLang="zh-CN" sz="1400" b="1">
              <a:solidFill>
                <a:srgbClr val="A6A6A6"/>
              </a:solidFill>
              <a:latin typeface="Arial" panose="020B0604020202020204" pitchFamily="34" charset="0"/>
              <a:sym typeface="+mn-ea"/>
            </a:endParaRPr>
          </a:p>
        </p:txBody>
      </p:sp>
      <p:grpSp>
        <p:nvGrpSpPr>
          <p:cNvPr id="27" name="组合 26"/>
          <p:cNvGrpSpPr/>
          <p:nvPr>
            <p:custDataLst>
              <p:tags r:id="rId7"/>
            </p:custDataLst>
          </p:nvPr>
        </p:nvGrpSpPr>
        <p:grpSpPr>
          <a:xfrm>
            <a:off x="8608151" y="5170805"/>
            <a:ext cx="3090545" cy="619125"/>
            <a:chOff x="7778" y="9162"/>
            <a:chExt cx="4989" cy="975"/>
          </a:xfrm>
        </p:grpSpPr>
        <p:sp>
          <p:nvSpPr>
            <p:cNvPr id="28" name="文本框 27"/>
            <p:cNvSpPr txBox="1"/>
            <p:nvPr>
              <p:custDataLst>
                <p:tags r:id="rId8"/>
              </p:custDataLst>
            </p:nvPr>
          </p:nvSpPr>
          <p:spPr>
            <a:xfrm>
              <a:off x="7778" y="9162"/>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39" name="文本框 38"/>
            <p:cNvSpPr txBox="1"/>
            <p:nvPr>
              <p:custDataLst>
                <p:tags r:id="rId9"/>
              </p:custDataLst>
            </p:nvPr>
          </p:nvSpPr>
          <p:spPr>
            <a:xfrm>
              <a:off x="8950" y="9280"/>
              <a:ext cx="3817" cy="438"/>
            </a:xfrm>
            <a:prstGeom prst="rect">
              <a:avLst/>
            </a:prstGeom>
            <a:noFill/>
            <a:ln>
              <a:noFill/>
            </a:ln>
          </p:spPr>
          <p:txBody>
            <a:bodyPr wrap="square" anchor="t">
              <a:noAutofit/>
            </a:bodyPr>
            <a:lstStyle/>
            <a:p>
              <a:pPr algn="l"/>
              <a:r>
                <a:rPr lang="en-US" altLang="zh-CN" sz="1400" b="1">
                  <a:solidFill>
                    <a:srgbClr val="A6A6A6"/>
                  </a:solidFill>
                  <a:latin typeface="Arial" panose="020B0604020202020204" pitchFamily="34" charset="0"/>
                  <a:sym typeface="+mn-ea"/>
                </a:rPr>
                <a:t>Zero Carbon Park Project</a:t>
              </a:r>
              <a:endParaRPr lang="en-US" altLang="zh-CN" sz="1400" b="1">
                <a:solidFill>
                  <a:srgbClr val="A6A6A6"/>
                </a:solidFill>
                <a:latin typeface="Arial" panose="020B0604020202020204" pitchFamily="34" charset="0"/>
                <a:sym typeface="+mn-ea"/>
              </a:endParaRPr>
            </a:p>
            <a:p>
              <a:pPr algn="l"/>
              <a:r>
                <a:rPr lang="en-US" altLang="zh-CN" sz="1400" b="1">
                  <a:solidFill>
                    <a:srgbClr val="A6A6A6"/>
                  </a:solidFill>
                  <a:latin typeface="Arial" panose="020B0604020202020204" pitchFamily="34" charset="0"/>
                  <a:sym typeface="+mn-ea"/>
                </a:rPr>
                <a:t>(PV-ESS-Charging)</a:t>
              </a:r>
              <a:endParaRPr lang="en-US" altLang="zh-CN" sz="1400" b="1">
                <a:solidFill>
                  <a:srgbClr val="A6A6A6"/>
                </a:solidFill>
                <a:latin typeface="Arial" panose="020B0604020202020204" pitchFamily="34" charset="0"/>
                <a:sym typeface="+mn-ea"/>
              </a:endParaRPr>
            </a:p>
            <a:p>
              <a:pPr algn="l"/>
              <a:endParaRPr lang="en-US" altLang="zh-CN" sz="1400" b="1" dirty="0">
                <a:solidFill>
                  <a:srgbClr val="A6A6A6"/>
                </a:solidFill>
                <a:latin typeface="Arial" panose="020B0604020202020204" pitchFamily="34" charset="0"/>
                <a:sym typeface="+mn-ea"/>
              </a:endParaRPr>
            </a:p>
          </p:txBody>
        </p:sp>
      </p:grpSp>
      <p:sp>
        <p:nvSpPr>
          <p:cNvPr id="5" name="灯片编号占位符 4"/>
          <p:cNvSpPr>
            <a:spLocks noGrp="1"/>
          </p:cNvSpPr>
          <p:nvPr>
            <p:ph type="sldNum" sz="quarter" idx="12"/>
          </p:nvPr>
        </p:nvSpPr>
        <p:spPr>
          <a:xfrm>
            <a:off x="5330190" y="6705600"/>
            <a:ext cx="1518920" cy="152400"/>
          </a:xfrm>
        </p:spPr>
        <p:txBody>
          <a:bodyPr/>
          <a:lstStyle/>
          <a:p>
            <a:pPr>
              <a:defRPr/>
            </a:pPr>
            <a:fld id="{21D37D8B-8752-4863-8EA0-2F8E3052D675}" type="slidenum">
              <a:rPr lang="zh-CN" altLang="en-US" smtClean="0"/>
            </a:fld>
            <a:endParaRPr lang="zh-CN" altLang="en-US" dirty="0"/>
          </a:p>
        </p:txBody>
      </p:sp>
    </p:spTree>
    <p:custDataLst>
      <p:tags r:id="rId10"/>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909320"/>
            <a:ext cx="7108825" cy="383540"/>
          </a:xfrm>
        </p:spPr>
        <p:txBody>
          <a:bodyPr wrap="square">
            <a:noAutofit/>
          </a:bodyPr>
          <a:lstStyle/>
          <a:p>
            <a:r>
              <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rPr>
              <a:t>Europe Netherlands</a:t>
            </a:r>
            <a:br>
              <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rPr>
            </a:br>
            <a:r>
              <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rPr>
              <a:t>Standard Energy Storage Cabinet</a:t>
            </a:r>
            <a:br>
              <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rPr>
            </a:br>
            <a:endPar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endParaRPr>
          </a:p>
        </p:txBody>
      </p:sp>
      <p:sp>
        <p:nvSpPr>
          <p:cNvPr id="3" name="灯片编号占位符 2"/>
          <p:cNvSpPr>
            <a:spLocks noGrp="1"/>
          </p:cNvSpPr>
          <p:nvPr>
            <p:ph type="sldNum" sz="quarter" idx="12"/>
          </p:nvPr>
        </p:nvSpPr>
        <p:spPr/>
        <p:txBody>
          <a:bodyPr wrap="square">
            <a:normAutofit fontScale="87500"/>
          </a:bodyPr>
          <a:lstStyle/>
          <a:p>
            <a:pPr>
              <a:defRPr/>
            </a:pPr>
            <a:fld id="{21D37D8B-8752-4863-8EA0-2F8E3052D675}" type="slidenum">
              <a:rPr lang="zh-CN" altLang="en-US" smtClean="0"/>
            </a:fld>
            <a:endParaRPr lang="zh-CN" altLang="en-US" dirty="0"/>
          </a:p>
        </p:txBody>
      </p:sp>
      <p:sp>
        <p:nvSpPr>
          <p:cNvPr id="25" name="文本框 24"/>
          <p:cNvSpPr txBox="1"/>
          <p:nvPr>
            <p:custDataLst>
              <p:tags r:id="rId1"/>
            </p:custDataLst>
          </p:nvPr>
        </p:nvSpPr>
        <p:spPr>
          <a:xfrm>
            <a:off x="7101840" y="1412875"/>
            <a:ext cx="5544185" cy="592455"/>
          </a:xfrm>
          <a:prstGeom prst="rect">
            <a:avLst/>
          </a:prstGeom>
          <a:noFill/>
        </p:spPr>
        <p:txBody>
          <a:bodyPr wrap="square" rtlCol="0">
            <a:noAutofit/>
          </a:bodyPr>
          <a:lstStyle/>
          <a:p>
            <a:pPr algn="l" fontAlgn="auto">
              <a:lnSpc>
                <a:spcPct val="130000"/>
              </a:lnSpc>
              <a:spcAft>
                <a:spcPts val="1000"/>
              </a:spcAft>
            </a:pPr>
            <a:endParaRPr lang="zh-CN" altLang="en-US" sz="1600" dirty="0">
              <a:solidFill>
                <a:schemeClr val="tx1">
                  <a:lumMod val="65000"/>
                  <a:lumOff val="35000"/>
                </a:schemeClr>
              </a:solidFill>
              <a:uFillTx/>
              <a:latin typeface="Arial" panose="020B0604020202020204" pitchFamily="34" charset="0"/>
              <a:sym typeface="微软雅黑" panose="020B0503020204020204" pitchFamily="34" charset="-122"/>
            </a:endParaRPr>
          </a:p>
        </p:txBody>
      </p:sp>
      <p:sp>
        <p:nvSpPr>
          <p:cNvPr id="23" name="圆角矩形 22"/>
          <p:cNvSpPr/>
          <p:nvPr>
            <p:custDataLst>
              <p:tags r:id="rId2"/>
            </p:custDataLst>
          </p:nvPr>
        </p:nvSpPr>
        <p:spPr>
          <a:xfrm>
            <a:off x="322580" y="1898015"/>
            <a:ext cx="5629275" cy="886460"/>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7" name="圆角矩形 36"/>
          <p:cNvSpPr/>
          <p:nvPr>
            <p:custDataLst>
              <p:tags r:id="rId3"/>
            </p:custDataLst>
          </p:nvPr>
        </p:nvSpPr>
        <p:spPr>
          <a:xfrm>
            <a:off x="322709" y="3807717"/>
            <a:ext cx="5628640" cy="45281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endParaRPr lang="zh-CN" altLang="en-US" sz="1600" spc="150" dirty="0">
              <a:solidFill>
                <a:srgbClr val="000000">
                  <a:lumMod val="75000"/>
                  <a:lumOff val="25000"/>
                </a:srgbClr>
              </a:solidFill>
              <a:uFillTx/>
              <a:sym typeface="+mn-ea"/>
            </a:endParaRPr>
          </a:p>
        </p:txBody>
      </p:sp>
      <p:sp>
        <p:nvSpPr>
          <p:cNvPr id="41" name="文本框 40"/>
          <p:cNvSpPr txBox="1"/>
          <p:nvPr>
            <p:custDataLst>
              <p:tags r:id="rId4"/>
            </p:custDataLst>
          </p:nvPr>
        </p:nvSpPr>
        <p:spPr>
          <a:xfrm>
            <a:off x="532461" y="198635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33429" y="3825031"/>
            <a:ext cx="3371846" cy="1967734"/>
          </a:xfrm>
          <a:prstGeom prst="rect">
            <a:avLst/>
          </a:prstGeom>
        </p:spPr>
      </p:pic>
      <p:pic>
        <p:nvPicPr>
          <p:cNvPr id="13" name="图片 12"/>
          <p:cNvPicPr>
            <a:picLocks noChangeAspect="1"/>
          </p:cNvPicPr>
          <p:nvPr/>
        </p:nvPicPr>
        <p:blipFill>
          <a:blip r:embed="rId6"/>
          <a:stretch>
            <a:fillRect/>
          </a:stretch>
        </p:blipFill>
        <p:spPr>
          <a:xfrm>
            <a:off x="8736386" y="833730"/>
            <a:ext cx="2164362" cy="2955979"/>
          </a:xfrm>
          <a:prstGeom prst="rect">
            <a:avLst/>
          </a:prstGeom>
        </p:spPr>
      </p:pic>
      <p:pic>
        <p:nvPicPr>
          <p:cNvPr id="15" name="图片 14"/>
          <p:cNvPicPr>
            <a:picLocks noChangeAspect="1"/>
          </p:cNvPicPr>
          <p:nvPr/>
        </p:nvPicPr>
        <p:blipFill>
          <a:blip r:embed="rId7"/>
          <a:stretch>
            <a:fillRect/>
          </a:stretch>
        </p:blipFill>
        <p:spPr>
          <a:xfrm>
            <a:off x="7533429" y="1009355"/>
            <a:ext cx="992569" cy="2646851"/>
          </a:xfrm>
          <a:prstGeom prst="rect">
            <a:avLst/>
          </a:prstGeom>
        </p:spPr>
      </p:pic>
      <p:grpSp>
        <p:nvGrpSpPr>
          <p:cNvPr id="4" name="组合 3"/>
          <p:cNvGrpSpPr/>
          <p:nvPr/>
        </p:nvGrpSpPr>
        <p:grpSpPr>
          <a:xfrm>
            <a:off x="336550" y="158115"/>
            <a:ext cx="8138911" cy="706755"/>
            <a:chOff x="530" y="249"/>
            <a:chExt cx="15545" cy="1113"/>
          </a:xfrm>
        </p:grpSpPr>
        <p:grpSp>
          <p:nvGrpSpPr>
            <p:cNvPr id="6" name="组合 5"/>
            <p:cNvGrpSpPr/>
            <p:nvPr>
              <p:custDataLst>
                <p:tags r:id="rId8"/>
              </p:custDataLst>
            </p:nvPr>
          </p:nvGrpSpPr>
          <p:grpSpPr>
            <a:xfrm>
              <a:off x="530" y="268"/>
              <a:ext cx="7959" cy="1004"/>
              <a:chOff x="1052831" y="5229225"/>
              <a:chExt cx="5053581" cy="637540"/>
            </a:xfrm>
          </p:grpSpPr>
          <p:grpSp>
            <p:nvGrpSpPr>
              <p:cNvPr id="8" name="组合 7"/>
              <p:cNvGrpSpPr/>
              <p:nvPr/>
            </p:nvGrpSpPr>
            <p:grpSpPr>
              <a:xfrm>
                <a:off x="1052831" y="5229225"/>
                <a:ext cx="3511690" cy="619125"/>
                <a:chOff x="6866" y="9142"/>
                <a:chExt cx="4792" cy="975"/>
              </a:xfrm>
            </p:grpSpPr>
            <p:sp>
              <p:nvSpPr>
                <p:cNvPr id="7" name="文本框 6"/>
                <p:cNvSpPr txBox="1"/>
                <p:nvPr>
                  <p:custDataLst>
                    <p:tags r:id="rId9"/>
                  </p:custDataLst>
                </p:nvPr>
              </p:nvSpPr>
              <p:spPr>
                <a:xfrm>
                  <a:off x="6866" y="9142"/>
                  <a:ext cx="1302" cy="975"/>
                </a:xfrm>
                <a:prstGeom prst="rect">
                  <a:avLst/>
                </a:prstGeom>
                <a:noFill/>
                <a:ln>
                  <a:noFill/>
                </a:ln>
              </p:spPr>
              <p:txBody>
                <a:bodyPr wrap="square" anchor="t">
                  <a:noAutofit/>
                </a:bodyPr>
                <a:lstStyle/>
                <a:p>
                  <a:pPr algn="l"/>
                  <a:r>
                    <a:rPr lang="en-US" altLang="zh-CN" sz="4000" b="1" dirty="0">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9" name="文本框 8"/>
                <p:cNvSpPr txBox="1"/>
                <p:nvPr>
                  <p:custDataLst>
                    <p:tags r:id="rId10"/>
                  </p:custDataLst>
                </p:nvPr>
              </p:nvSpPr>
              <p:spPr>
                <a:xfrm>
                  <a:off x="8055" y="9430"/>
                  <a:ext cx="3603" cy="438"/>
                </a:xfrm>
                <a:prstGeom prst="rect">
                  <a:avLst/>
                </a:prstGeom>
                <a:noFill/>
                <a:ln>
                  <a:noFill/>
                </a:ln>
              </p:spPr>
              <p:txBody>
                <a:bodyPr wrap="square" anchor="t">
                  <a:noAutofit/>
                </a:bodyPr>
                <a:lstStyle/>
                <a:p>
                  <a:pPr algn="l"/>
                  <a:r>
                    <a:rPr lang="en-US" altLang="et-EE" sz="1200" b="1">
                      <a:solidFill>
                        <a:srgbClr val="00B0F0"/>
                      </a:solidFill>
                      <a:latin typeface="Arial" panose="020B0604020202020204" pitchFamily="34" charset="0"/>
                      <a:sym typeface="+mn-ea"/>
                    </a:rPr>
                    <a:t>S</a:t>
                  </a:r>
                  <a:r>
                    <a:rPr lang="et-EE" altLang="zh-CN" sz="1200" b="1">
                      <a:solidFill>
                        <a:srgbClr val="00B0F0"/>
                      </a:solidFill>
                      <a:latin typeface="Arial" panose="020B0604020202020204" pitchFamily="34" charset="0"/>
                      <a:sym typeface="+mn-ea"/>
                    </a:rPr>
                    <a:t>tandard </a:t>
                  </a:r>
                  <a:r>
                    <a:rPr lang="en-US" altLang="et-EE" sz="1200" b="1">
                      <a:solidFill>
                        <a:srgbClr val="00B0F0"/>
                      </a:solidFill>
                      <a:latin typeface="Arial" panose="020B0604020202020204" pitchFamily="34" charset="0"/>
                      <a:sym typeface="+mn-ea"/>
                    </a:rPr>
                    <a:t>P</a:t>
                  </a:r>
                  <a:r>
                    <a:rPr lang="et-EE" altLang="zh-CN" sz="1200" b="1">
                      <a:solidFill>
                        <a:srgbClr val="00B0F0"/>
                      </a:solidFill>
                      <a:latin typeface="Arial" panose="020B0604020202020204" pitchFamily="34" charset="0"/>
                      <a:sym typeface="+mn-ea"/>
                    </a:rPr>
                    <a:t>roduct </a:t>
                  </a:r>
                  <a:endParaRPr lang="et-EE" altLang="zh-CN" sz="1200" b="1">
                    <a:solidFill>
                      <a:srgbClr val="00B0F0"/>
                    </a:solidFill>
                    <a:latin typeface="Arial" panose="020B0604020202020204" pitchFamily="34" charset="0"/>
                    <a:sym typeface="+mn-ea"/>
                  </a:endParaRPr>
                </a:p>
                <a:p>
                  <a:pPr algn="l"/>
                  <a:r>
                    <a:rPr lang="en-US" altLang="et-EE" sz="1200" b="1">
                      <a:solidFill>
                        <a:srgbClr val="00B0F0"/>
                      </a:solidFill>
                      <a:latin typeface="Arial" panose="020B0604020202020204" pitchFamily="34" charset="0"/>
                      <a:sym typeface="+mn-ea"/>
                    </a:rPr>
                    <a:t>Sales</a:t>
                  </a:r>
                  <a:endParaRPr lang="en-US" altLang="et-EE" sz="1200" b="1" dirty="0">
                    <a:solidFill>
                      <a:srgbClr val="00B0F0"/>
                    </a:solidFill>
                    <a:latin typeface="Arial" panose="020B0604020202020204" pitchFamily="34" charset="0"/>
                    <a:sym typeface="+mn-ea"/>
                  </a:endParaRPr>
                </a:p>
              </p:txBody>
            </p:sp>
          </p:grpSp>
          <p:sp>
            <p:nvSpPr>
              <p:cNvPr id="27" name="文本框 26"/>
              <p:cNvSpPr txBox="1"/>
              <p:nvPr>
                <p:custDataLst>
                  <p:tags r:id="rId11"/>
                </p:custDataLst>
              </p:nvPr>
            </p:nvSpPr>
            <p:spPr>
              <a:xfrm>
                <a:off x="4990496" y="5247640"/>
                <a:ext cx="1115916" cy="619125"/>
              </a:xfrm>
              <a:prstGeom prst="rect">
                <a:avLst/>
              </a:prstGeom>
              <a:noFill/>
              <a:ln>
                <a:noFill/>
              </a:ln>
            </p:spPr>
            <p:txBody>
              <a:bodyPr wrap="square" anchor="t">
                <a:noAutofit/>
              </a:bodyPr>
              <a:lstStyle/>
              <a:p>
                <a:pPr algn="l"/>
                <a:r>
                  <a:rPr lang="en-US" altLang="zh-CN" sz="4000" b="1" dirty="0">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grpSp>
        <p:sp>
          <p:nvSpPr>
            <p:cNvPr id="12" name="文本框 11"/>
            <p:cNvSpPr txBox="1"/>
            <p:nvPr>
              <p:custDataLst>
                <p:tags r:id="rId12"/>
              </p:custDataLst>
            </p:nvPr>
          </p:nvSpPr>
          <p:spPr>
            <a:xfrm>
              <a:off x="14557" y="249"/>
              <a:ext cx="1518" cy="1113"/>
            </a:xfrm>
            <a:prstGeom prst="rect">
              <a:avLst/>
            </a:prstGeom>
            <a:noFill/>
            <a:ln>
              <a:noFill/>
            </a:ln>
          </p:spPr>
          <p:txBody>
            <a:bodyPr wrap="square" anchor="t">
              <a:noAutofit/>
            </a:bodyPr>
            <a:lstStyle/>
            <a:p>
              <a:pPr algn="l">
                <a:buClrTx/>
                <a:buSzTx/>
                <a:buFontTx/>
              </a:pPr>
              <a:r>
                <a:rPr lang="en-US" altLang="zh-CN" sz="4000" b="1" dirty="0">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grpSp>
      <p:sp>
        <p:nvSpPr>
          <p:cNvPr id="29" name="文本框 28"/>
          <p:cNvSpPr txBox="1"/>
          <p:nvPr>
            <p:custDataLst>
              <p:tags r:id="rId13"/>
            </p:custDataLst>
          </p:nvPr>
        </p:nvSpPr>
        <p:spPr>
          <a:xfrm>
            <a:off x="4439920" y="333375"/>
            <a:ext cx="2113915" cy="278130"/>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sp>
        <p:nvSpPr>
          <p:cNvPr id="35" name="文本框 34"/>
          <p:cNvSpPr txBox="1"/>
          <p:nvPr>
            <p:custDataLst>
              <p:tags r:id="rId14"/>
            </p:custDataLst>
          </p:nvPr>
        </p:nvSpPr>
        <p:spPr>
          <a:xfrm>
            <a:off x="8400415" y="332740"/>
            <a:ext cx="2209165" cy="278130"/>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nvGrpSpPr>
          <p:cNvPr id="99" name="组合 98"/>
          <p:cNvGrpSpPr/>
          <p:nvPr/>
        </p:nvGrpSpPr>
        <p:grpSpPr>
          <a:xfrm>
            <a:off x="284480" y="1662430"/>
            <a:ext cx="6386830" cy="1397635"/>
            <a:chOff x="475" y="3012"/>
            <a:chExt cx="10058" cy="2201"/>
          </a:xfrm>
        </p:grpSpPr>
        <p:sp>
          <p:nvSpPr>
            <p:cNvPr id="100" name="任意多边形 99"/>
            <p:cNvSpPr/>
            <p:nvPr>
              <p:custDataLst>
                <p:tags r:id="rId15"/>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1" name="任意多边形 100"/>
            <p:cNvSpPr/>
            <p:nvPr>
              <p:custDataLst>
                <p:tags r:id="rId16"/>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2" name="文本框 101"/>
            <p:cNvSpPr txBox="1"/>
            <p:nvPr>
              <p:custDataLst>
                <p:tags r:id="rId17"/>
              </p:custDataLst>
            </p:nvPr>
          </p:nvSpPr>
          <p:spPr>
            <a:xfrm>
              <a:off x="475" y="3012"/>
              <a:ext cx="4866" cy="653"/>
            </a:xfrm>
            <a:prstGeom prst="rect">
              <a:avLst/>
            </a:prstGeom>
            <a:noFill/>
          </p:spPr>
          <p:txBody>
            <a:bodyPr wrap="square" bIns="0" rtlCol="0"/>
            <a:lstStyle/>
            <a:p>
              <a:pPr algn="l"/>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800" spc="300">
                <a:solidFill>
                  <a:schemeClr val="bg1"/>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3" name="文本框 102"/>
            <p:cNvSpPr txBox="1"/>
            <p:nvPr>
              <p:custDataLst>
                <p:tags r:id="rId18"/>
              </p:custDataLst>
            </p:nvPr>
          </p:nvSpPr>
          <p:spPr>
            <a:xfrm>
              <a:off x="484" y="3698"/>
              <a:ext cx="10049" cy="1081"/>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Netherlands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operation:Dec.</a:t>
              </a:r>
              <a:r>
                <a:rPr lang="en-US" altLang="zh-CN" sz="1200">
                  <a:solidFill>
                    <a:srgbClr val="595959"/>
                  </a:solidFill>
                  <a:uFillTx/>
                  <a:latin typeface="Arial" panose="020B0604020202020204" pitchFamily="34" charset="0"/>
                  <a:sym typeface="微软雅黑" panose="020B0503020204020204" pitchFamily="34" charset="-122"/>
                </a:rPr>
                <a:t> 2023</a:t>
              </a:r>
              <a:endParaRPr lang="en-US" altLang="zh-CN" sz="1200">
                <a:solidFill>
                  <a:srgbClr val="595959"/>
                </a:solidFill>
                <a:uFillTx/>
                <a:latin typeface="Arial" panose="020B0604020202020204" pitchFamily="34" charset="0"/>
                <a:sym typeface="微软雅黑" panose="020B0503020204020204" pitchFamily="34" charset="-122"/>
              </a:endParaRPr>
            </a:p>
            <a:p>
              <a:pPr algn="l" fontAlgn="auto">
                <a:lnSpc>
                  <a:spcPct val="130000"/>
                </a:lnSpc>
                <a:spcAft>
                  <a:spcPts val="1000"/>
                </a:spcAft>
              </a:pPr>
              <a:r>
                <a:rPr lang="en-US" altLang="zh-CN" sz="1200">
                  <a:solidFill>
                    <a:schemeClr val="tx1">
                      <a:lumMod val="65000"/>
                      <a:lumOff val="35000"/>
                    </a:schemeClr>
                  </a:solidFill>
                  <a:latin typeface="Arial" panose="020B0604020202020204" pitchFamily="34" charset="0"/>
                  <a:sym typeface="+mn-ea"/>
                </a:rPr>
                <a:t>Demand: 50kW/100kWh integrated energy storage cabinets* 10pcs</a:t>
              </a:r>
              <a:endParaRPr lang="en-US" altLang="zh-CN" sz="1200" dirty="0">
                <a:solidFill>
                  <a:schemeClr val="tx1">
                    <a:lumMod val="65000"/>
                    <a:lumOff val="35000"/>
                  </a:schemeClr>
                </a:solidFill>
                <a:latin typeface="Arial" panose="020B0604020202020204" pitchFamily="34" charset="0"/>
                <a:sym typeface="Wingdings" panose="05000000000000000000" pitchFamily="2" charset="2"/>
              </a:endParaRPr>
            </a:p>
            <a:p>
              <a:pPr algn="l" fontAlgn="auto">
                <a:lnSpc>
                  <a:spcPct val="130000"/>
                </a:lnSpc>
                <a:spcAft>
                  <a:spcPts val="1000"/>
                </a:spcAft>
              </a:pP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4" name="平行四边形 103"/>
            <p:cNvSpPr/>
            <p:nvPr>
              <p:custDataLst>
                <p:tags r:id="rId19"/>
              </p:custDataLst>
            </p:nvPr>
          </p:nvSpPr>
          <p:spPr>
            <a:xfrm>
              <a:off x="7132" y="4773"/>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32" name="组合 31"/>
          <p:cNvGrpSpPr/>
          <p:nvPr/>
        </p:nvGrpSpPr>
        <p:grpSpPr>
          <a:xfrm>
            <a:off x="252410" y="3068665"/>
            <a:ext cx="6122914" cy="1197564"/>
            <a:chOff x="374" y="3027"/>
            <a:chExt cx="9591" cy="1909"/>
          </a:xfrm>
        </p:grpSpPr>
        <p:sp>
          <p:nvSpPr>
            <p:cNvPr id="17" name="任意多边形 16"/>
            <p:cNvSpPr/>
            <p:nvPr>
              <p:custDataLst>
                <p:tags r:id="rId20"/>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21"/>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22"/>
              </p:custDataLst>
            </p:nvPr>
          </p:nvSpPr>
          <p:spPr>
            <a:xfrm>
              <a:off x="374" y="3027"/>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8" name="文本框 17"/>
            <p:cNvSpPr txBox="1"/>
            <p:nvPr>
              <p:custDataLst>
                <p:tags r:id="rId23"/>
              </p:custDataLst>
            </p:nvPr>
          </p:nvSpPr>
          <p:spPr>
            <a:xfrm>
              <a:off x="468" y="3745"/>
              <a:ext cx="9497" cy="933"/>
            </a:xfrm>
            <a:prstGeom prst="rect">
              <a:avLst/>
            </a:prstGeom>
            <a:noFill/>
          </p:spPr>
          <p:txBody>
            <a:bodyPr wrap="square" rtlCol="0">
              <a:noAutofit/>
            </a:bodyPr>
            <a:lstStyle/>
            <a:p>
              <a:pPr algn="l">
                <a:lnSpc>
                  <a:spcPct val="150000"/>
                </a:lnSpc>
              </a:pPr>
              <a:r>
                <a:rPr lang="en-US" altLang="et-EE" sz="1200">
                  <a:solidFill>
                    <a:srgbClr val="595959"/>
                  </a:solidFill>
                  <a:uFillTx/>
                  <a:latin typeface="Arial" panose="020B0604020202020204" pitchFamily="34" charset="0"/>
                  <a:sym typeface="+mn-ea"/>
                </a:rPr>
                <a:t>Customized EMS and I-cloud platform</a:t>
              </a:r>
              <a:r>
                <a:rPr lang="et-EE" sz="1200">
                  <a:solidFill>
                    <a:srgbClr val="595959"/>
                  </a:solidFill>
                  <a:uFillTx/>
                  <a:latin typeface="Arial" panose="020B0604020202020204" pitchFamily="34" charset="0"/>
                  <a:sym typeface="+mn-ea"/>
                </a:rPr>
                <a:t> </a:t>
              </a:r>
              <a:endParaRPr lang="et-EE" sz="1200">
                <a:solidFill>
                  <a:srgbClr val="595959"/>
                </a:solidFill>
                <a:uFillTx/>
                <a:latin typeface="Arial" panose="020B0604020202020204" pitchFamily="34" charset="0"/>
                <a:sym typeface="+mn-ea"/>
              </a:endParaRPr>
            </a:p>
            <a:p>
              <a:pPr algn="l">
                <a:lnSpc>
                  <a:spcPct val="150000"/>
                </a:lnSpc>
              </a:pPr>
              <a:r>
                <a:rPr sz="1200">
                  <a:solidFill>
                    <a:srgbClr val="595959"/>
                  </a:solidFill>
                  <a:uFillTx/>
                </a:rPr>
                <a:t>Energy storage system: ≥ 1000kWh</a:t>
              </a:r>
              <a:endParaRPr sz="1200">
                <a:solidFill>
                  <a:srgbClr val="595959"/>
                </a:solidFill>
                <a:uFillTx/>
              </a:endParaRPr>
            </a:p>
          </p:txBody>
        </p:sp>
        <p:sp>
          <p:nvSpPr>
            <p:cNvPr id="19" name="平行四边形 18"/>
            <p:cNvSpPr/>
            <p:nvPr>
              <p:custDataLst>
                <p:tags r:id="rId24"/>
              </p:custDataLst>
            </p:nvPr>
          </p:nvSpPr>
          <p:spPr>
            <a:xfrm>
              <a:off x="6915" y="449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76" name="圆角矩形 75"/>
          <p:cNvSpPr/>
          <p:nvPr>
            <p:custDataLst>
              <p:tags r:id="rId25"/>
            </p:custDataLst>
          </p:nvPr>
        </p:nvSpPr>
        <p:spPr>
          <a:xfrm>
            <a:off x="373380" y="4724400"/>
            <a:ext cx="5659120" cy="197294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just" latinLnBrk="0">
              <a:lnSpc>
                <a:spcPct val="150000"/>
              </a:lnSpc>
              <a:buClrTx/>
              <a:buSzTx/>
              <a:buFontTx/>
            </a:pPr>
            <a:r>
              <a:rPr sz="1200">
                <a:solidFill>
                  <a:srgbClr val="000000"/>
                </a:solidFill>
                <a:latin typeface="Arial" panose="020B0604020202020204" pitchFamily="34" charset="0"/>
                <a:cs typeface="Arial" panose="020B0604020202020204" pitchFamily="34" charset="0"/>
                <a:sym typeface="+mn-ea"/>
              </a:rPr>
              <a:t>AI POWER’s 50kW/100kWh energy storage integrated cabinet. Each  cabinet has functions on grid connection and off grid  independently. Through the built-in MGCC strategy control, it can realize the grid connection and off grid operation of multiple parallel machines. Not only the local display and control screen, the cabinet can also be remotely monitored and controlled through the i-cloud.</a:t>
            </a:r>
            <a:endParaRPr sz="12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26"/>
            </p:custDataLst>
          </p:nvPr>
        </p:nvSpPr>
        <p:spPr>
          <a:xfrm>
            <a:off x="846455" y="442785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27"/>
            </p:custDataLst>
          </p:nvPr>
        </p:nvSpPr>
        <p:spPr>
          <a:xfrm>
            <a:off x="373380" y="4440555"/>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28"/>
            </p:custDataLst>
          </p:nvPr>
        </p:nvSpPr>
        <p:spPr>
          <a:xfrm>
            <a:off x="335280" y="4461510"/>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29"/>
            </p:custDataLst>
          </p:nvPr>
        </p:nvSpPr>
        <p:spPr>
          <a:xfrm>
            <a:off x="4392295" y="6453505"/>
            <a:ext cx="1771015" cy="20320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21" name="文本框 20"/>
          <p:cNvSpPr txBox="1"/>
          <p:nvPr/>
        </p:nvSpPr>
        <p:spPr>
          <a:xfrm>
            <a:off x="6817360" y="5998845"/>
            <a:ext cx="4064000" cy="368300"/>
          </a:xfrm>
          <a:prstGeom prst="rect">
            <a:avLst/>
          </a:prstGeom>
          <a:noFill/>
          <a:ln>
            <a:noFill/>
          </a:ln>
        </p:spPr>
        <p:txBody>
          <a:bodyPr wrap="square">
            <a:spAutoFit/>
          </a:bodyPr>
          <a:lstStyle/>
          <a:p>
            <a:pPr algn="l"/>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138" name="文本框 137"/>
          <p:cNvSpPr txBox="1"/>
          <p:nvPr>
            <p:custDataLst>
              <p:tags r:id="rId1"/>
            </p:custDataLst>
          </p:nvPr>
        </p:nvSpPr>
        <p:spPr>
          <a:xfrm>
            <a:off x="59055" y="2115646"/>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Installed capacity</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85" name="圆角矩形 84"/>
          <p:cNvSpPr/>
          <p:nvPr>
            <p:custDataLst>
              <p:tags r:id="rId2"/>
            </p:custDataLst>
          </p:nvPr>
        </p:nvSpPr>
        <p:spPr>
          <a:xfrm>
            <a:off x="353695" y="219519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25" name="文本框 24"/>
          <p:cNvSpPr txBox="1"/>
          <p:nvPr>
            <p:custDataLst>
              <p:tags r:id="rId3"/>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76" name="圆角矩形 75"/>
          <p:cNvSpPr/>
          <p:nvPr>
            <p:custDataLst>
              <p:tags r:id="rId4"/>
            </p:custDataLst>
          </p:nvPr>
        </p:nvSpPr>
        <p:spPr>
          <a:xfrm>
            <a:off x="373380" y="4509135"/>
            <a:ext cx="5659120" cy="197294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just" latinLnBrk="0">
              <a:lnSpc>
                <a:spcPct val="150000"/>
              </a:lnSpc>
              <a:buClrTx/>
              <a:buSzTx/>
              <a:buFontTx/>
            </a:pPr>
            <a:r>
              <a:rPr lang="et-EE" altLang="zh-CN" sz="1200">
                <a:solidFill>
                  <a:srgbClr val="000000"/>
                </a:solidFill>
                <a:latin typeface="Arial" panose="020B0604020202020204" pitchFamily="34" charset="0"/>
                <a:cs typeface="Arial" panose="020B0604020202020204" pitchFamily="34" charset="0"/>
                <a:sym typeface="+mn-ea"/>
              </a:rPr>
              <a:t>Planning and design of off grid PV-DG</a:t>
            </a:r>
            <a:r>
              <a:rPr lang="en-US" altLang="et-EE" sz="1200">
                <a:solidFill>
                  <a:srgbClr val="000000"/>
                </a:solidFill>
                <a:latin typeface="Arial" panose="020B0604020202020204" pitchFamily="34" charset="0"/>
                <a:cs typeface="Arial" panose="020B0604020202020204" pitchFamily="34" charset="0"/>
                <a:sym typeface="+mn-ea"/>
              </a:rPr>
              <a:t>-ESS</a:t>
            </a:r>
            <a:r>
              <a:rPr lang="et-EE" altLang="zh-CN" sz="1200">
                <a:solidFill>
                  <a:srgbClr val="000000"/>
                </a:solidFill>
                <a:latin typeface="Arial" panose="020B0604020202020204" pitchFamily="34" charset="0"/>
                <a:cs typeface="Arial" panose="020B0604020202020204" pitchFamily="34" charset="0"/>
                <a:sym typeface="+mn-ea"/>
              </a:rPr>
              <a:t> smart grid system, core micro grid energy management system and energy storage equipment, and system integration commissioning.The benchmark demonstration project of global island microgrid was the largest microgrid group in the world.</a:t>
            </a:r>
            <a:endParaRPr lang="et-EE" altLang="zh-CN" sz="12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5"/>
            </p:custDataLst>
          </p:nvPr>
        </p:nvSpPr>
        <p:spPr>
          <a:xfrm>
            <a:off x="846455" y="4212590"/>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6"/>
            </p:custDataLst>
          </p:nvPr>
        </p:nvSpPr>
        <p:spPr>
          <a:xfrm>
            <a:off x="373380" y="422529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7"/>
            </p:custDataLst>
          </p:nvPr>
        </p:nvSpPr>
        <p:spPr>
          <a:xfrm>
            <a:off x="335280" y="4246245"/>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8"/>
            </p:custDataLst>
          </p:nvPr>
        </p:nvSpPr>
        <p:spPr>
          <a:xfrm>
            <a:off x="4549775" y="6236970"/>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27" name="文本框 26"/>
          <p:cNvSpPr txBox="1"/>
          <p:nvPr>
            <p:custDataLst>
              <p:tags r:id="rId9"/>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6" name="文本框 35"/>
          <p:cNvSpPr txBox="1"/>
          <p:nvPr>
            <p:custDataLst>
              <p:tags r:id="rId10"/>
            </p:custDataLst>
          </p:nvPr>
        </p:nvSpPr>
        <p:spPr>
          <a:xfrm>
            <a:off x="592455" y="2264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8" name="文本框 27"/>
          <p:cNvSpPr txBox="1"/>
          <p:nvPr>
            <p:custDataLst>
              <p:tags r:id="rId11"/>
            </p:custDataLst>
          </p:nvPr>
        </p:nvSpPr>
        <p:spPr>
          <a:xfrm>
            <a:off x="588010" y="2261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32" name="组合 31"/>
          <p:cNvGrpSpPr/>
          <p:nvPr/>
        </p:nvGrpSpPr>
        <p:grpSpPr>
          <a:xfrm>
            <a:off x="313370" y="2842605"/>
            <a:ext cx="6122914" cy="1197564"/>
            <a:chOff x="374" y="3027"/>
            <a:chExt cx="9591" cy="1909"/>
          </a:xfrm>
        </p:grpSpPr>
        <p:sp>
          <p:nvSpPr>
            <p:cNvPr id="13" name="任意多边形 12"/>
            <p:cNvSpPr/>
            <p:nvPr>
              <p:custDataLst>
                <p:tags r:id="rId12"/>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3" name="任意多边形 32"/>
            <p:cNvSpPr/>
            <p:nvPr>
              <p:custDataLst>
                <p:tags r:id="rId13"/>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4" name="文本框 33"/>
            <p:cNvSpPr txBox="1"/>
            <p:nvPr>
              <p:custDataLst>
                <p:tags r:id="rId14"/>
              </p:custDataLst>
            </p:nvPr>
          </p:nvSpPr>
          <p:spPr>
            <a:xfrm>
              <a:off x="374" y="3027"/>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7" name="文本框 36"/>
            <p:cNvSpPr txBox="1"/>
            <p:nvPr>
              <p:custDataLst>
                <p:tags r:id="rId15"/>
              </p:custDataLst>
            </p:nvPr>
          </p:nvSpPr>
          <p:spPr>
            <a:xfrm>
              <a:off x="468" y="3745"/>
              <a:ext cx="9497" cy="933"/>
            </a:xfrm>
            <a:prstGeom prst="rect">
              <a:avLst/>
            </a:prstGeom>
            <a:noFill/>
          </p:spPr>
          <p:txBody>
            <a:bodyPr wrap="square" rtlCol="0">
              <a:noAutofit/>
            </a:bodyPr>
            <a:lstStyle/>
            <a:p>
              <a:pPr algn="l">
                <a:lnSpc>
                  <a:spcPct val="150000"/>
                </a:lnSpc>
              </a:pPr>
              <a:r>
                <a:rPr lang="et-EE" sz="1200" b="1">
                  <a:solidFill>
                    <a:srgbClr val="595959"/>
                  </a:solidFill>
                  <a:uFillTx/>
                  <a:latin typeface="Arial Bold" panose="020B0604020202020204" charset="0"/>
                  <a:cs typeface="Arial Bold" panose="020B0604020202020204" charset="0"/>
                  <a:sym typeface="+mn-ea"/>
                </a:rPr>
                <a:t>Distributed </a:t>
              </a:r>
              <a:r>
                <a:rPr lang="en-US" sz="1200" b="1">
                  <a:solidFill>
                    <a:srgbClr val="595959"/>
                  </a:solidFill>
                  <a:uFillTx/>
                  <a:latin typeface="Arial Bold" panose="020B0604020202020204" charset="0"/>
                  <a:cs typeface="Arial Bold" panose="020B0604020202020204" charset="0"/>
                  <a:sym typeface="+mn-ea"/>
                </a:rPr>
                <a:t>PV system</a:t>
              </a:r>
              <a:r>
                <a:rPr lang="et-EE" sz="1200" b="1">
                  <a:solidFill>
                    <a:srgbClr val="595959"/>
                  </a:solidFill>
                  <a:uFillTx/>
                  <a:latin typeface="Arial Bold" panose="020B0604020202020204" charset="0"/>
                  <a:cs typeface="Arial Bold" panose="020B0604020202020204" charset="0"/>
                  <a:sym typeface="+mn-ea"/>
                </a:rPr>
                <a:t> </a:t>
              </a:r>
              <a:r>
                <a:rPr lang="en-US" altLang="et-EE" sz="1200" b="1">
                  <a:solidFill>
                    <a:srgbClr val="595959"/>
                  </a:solidFill>
                  <a:uFillTx/>
                  <a:latin typeface="Arial Bold" panose="020B0604020202020204" charset="0"/>
                  <a:cs typeface="Arial Bold" panose="020B0604020202020204" charset="0"/>
                  <a:sym typeface="+mn-ea"/>
                </a:rPr>
                <a:t>A</a:t>
              </a:r>
              <a:r>
                <a:rPr lang="et-EE" sz="1200" b="1">
                  <a:solidFill>
                    <a:srgbClr val="595959"/>
                  </a:solidFill>
                  <a:uFillTx/>
                  <a:latin typeface="Arial Bold" panose="020B0604020202020204" charset="0"/>
                  <a:cs typeface="Arial Bold" panose="020B0604020202020204" charset="0"/>
                  <a:sym typeface="+mn-ea"/>
                </a:rPr>
                <a:t>verage</a:t>
              </a:r>
              <a:r>
                <a:rPr lang="en-US" altLang="zh-CN" sz="1200" b="1">
                  <a:solidFill>
                    <a:srgbClr val="595959"/>
                  </a:solidFill>
                  <a:uFillTx/>
                  <a:latin typeface="Arial" panose="020B0604020202020204" pitchFamily="34" charset="0"/>
                  <a:sym typeface="微软雅黑" panose="020B0503020204020204" pitchFamily="34" charset="-122"/>
                </a:rPr>
                <a:t>:</a:t>
              </a:r>
              <a:r>
                <a:rPr lang="et-EE" sz="1200">
                  <a:solidFill>
                    <a:srgbClr val="595959"/>
                  </a:solidFill>
                  <a:uFillTx/>
                  <a:latin typeface="Arial" panose="020B0604020202020204" pitchFamily="34" charset="0"/>
                  <a:sym typeface="+mn-ea"/>
                </a:rPr>
                <a:t> 300kw </a:t>
              </a:r>
              <a:endParaRPr lang="et-EE" sz="1200">
                <a:solidFill>
                  <a:srgbClr val="595959"/>
                </a:solidFill>
                <a:uFillTx/>
                <a:latin typeface="Arial" panose="020B0604020202020204" pitchFamily="34" charset="0"/>
                <a:sym typeface="+mn-ea"/>
              </a:endParaRPr>
            </a:p>
            <a:p>
              <a:pPr algn="l">
                <a:lnSpc>
                  <a:spcPct val="150000"/>
                </a:lnSpc>
              </a:pPr>
              <a:r>
                <a:rPr lang="et-EE" sz="1200" b="1">
                  <a:solidFill>
                    <a:srgbClr val="595959"/>
                  </a:solidFill>
                  <a:uFillTx/>
                  <a:latin typeface="Arial Bold" panose="020B0604020202020204" charset="0"/>
                  <a:cs typeface="Arial Bold" panose="020B0604020202020204" charset="0"/>
                  <a:sym typeface="+mn-ea"/>
                </a:rPr>
                <a:t>Energy </a:t>
              </a:r>
              <a:r>
                <a:rPr lang="en-US" altLang="et-EE" sz="1200" b="1">
                  <a:solidFill>
                    <a:srgbClr val="595959"/>
                  </a:solidFill>
                  <a:uFillTx/>
                  <a:latin typeface="Arial Bold" panose="020B0604020202020204" charset="0"/>
                  <a:cs typeface="Arial Bold" panose="020B0604020202020204" charset="0"/>
                  <a:sym typeface="+mn-ea"/>
                </a:rPr>
                <a:t>S</a:t>
              </a:r>
              <a:r>
                <a:rPr lang="et-EE" sz="1200" b="1">
                  <a:solidFill>
                    <a:srgbClr val="595959"/>
                  </a:solidFill>
                  <a:uFillTx/>
                  <a:latin typeface="Arial Bold" panose="020B0604020202020204" charset="0"/>
                  <a:cs typeface="Arial Bold" panose="020B0604020202020204" charset="0"/>
                  <a:sym typeface="+mn-ea"/>
                </a:rPr>
                <a:t>torage </a:t>
              </a:r>
              <a:r>
                <a:rPr lang="en-US" altLang="et-EE" sz="1200" b="1">
                  <a:solidFill>
                    <a:srgbClr val="595959"/>
                  </a:solidFill>
                  <a:uFillTx/>
                  <a:latin typeface="Arial Bold" panose="020B0604020202020204" charset="0"/>
                  <a:cs typeface="Arial Bold" panose="020B0604020202020204" charset="0"/>
                  <a:sym typeface="+mn-ea"/>
                </a:rPr>
                <a:t>S</a:t>
              </a:r>
              <a:r>
                <a:rPr lang="et-EE" sz="1200" b="1">
                  <a:solidFill>
                    <a:srgbClr val="595959"/>
                  </a:solidFill>
                  <a:uFillTx/>
                  <a:latin typeface="Arial Bold" panose="020B0604020202020204" charset="0"/>
                  <a:cs typeface="Arial Bold" panose="020B0604020202020204" charset="0"/>
                  <a:sym typeface="+mn-ea"/>
                </a:rPr>
                <a:t>ystem</a:t>
              </a:r>
              <a:r>
                <a:rPr lang="en-US" altLang="zh-CN" sz="1200" b="1">
                  <a:solidFill>
                    <a:srgbClr val="595959"/>
                  </a:solidFill>
                  <a:uFillTx/>
                  <a:latin typeface="Arial" panose="020B0604020202020204" pitchFamily="34" charset="0"/>
                  <a:sym typeface="微软雅黑" panose="020B0503020204020204" pitchFamily="34" charset="-122"/>
                </a:rPr>
                <a:t>:</a:t>
              </a:r>
              <a:r>
                <a:rPr lang="et-EE" sz="1200">
                  <a:solidFill>
                    <a:srgbClr val="595959"/>
                  </a:solidFill>
                  <a:uFillTx/>
                  <a:latin typeface="Arial" panose="020B0604020202020204" pitchFamily="34" charset="0"/>
                  <a:sym typeface="+mn-ea"/>
                </a:rPr>
                <a:t> 400kW×3h</a:t>
              </a:r>
              <a:endParaRPr lang="et-EE" altLang="zh-CN" sz="1200" spc="150" dirty="0">
                <a:solidFill>
                  <a:srgbClr val="595959"/>
                </a:solidFill>
                <a:uFillTx/>
                <a:latin typeface="Arial Regular" panose="020B0604020202020204" charset="0"/>
                <a:cs typeface="Arial Regular" panose="020B0604020202020204" charset="0"/>
                <a:sym typeface="微软雅黑" panose="020B0503020204020204" pitchFamily="34" charset="-122"/>
              </a:endParaRPr>
            </a:p>
          </p:txBody>
        </p:sp>
        <p:sp>
          <p:nvSpPr>
            <p:cNvPr id="38" name="平行四边形 37"/>
            <p:cNvSpPr/>
            <p:nvPr>
              <p:custDataLst>
                <p:tags r:id="rId16"/>
              </p:custDataLst>
            </p:nvPr>
          </p:nvSpPr>
          <p:spPr>
            <a:xfrm>
              <a:off x="7139" y="449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98" name="标题 6"/>
          <p:cNvSpPr/>
          <p:nvPr>
            <p:custDataLst>
              <p:tags r:id="rId17"/>
            </p:custDataLst>
          </p:nvPr>
        </p:nvSpPr>
        <p:spPr>
          <a:xfrm>
            <a:off x="305435" y="1076960"/>
            <a:ext cx="939800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Maldives </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WIND-</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PV-DG</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-ESS</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Smart</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Micro</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gird</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(Global Off Grid Benchmarking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99" name="组合 98"/>
          <p:cNvGrpSpPr/>
          <p:nvPr/>
        </p:nvGrpSpPr>
        <p:grpSpPr>
          <a:xfrm>
            <a:off x="347980" y="1769745"/>
            <a:ext cx="6386830" cy="1028065"/>
            <a:chOff x="475" y="3012"/>
            <a:chExt cx="10058" cy="1619"/>
          </a:xfrm>
        </p:grpSpPr>
        <p:sp>
          <p:nvSpPr>
            <p:cNvPr id="100" name="任意多边形 99"/>
            <p:cNvSpPr/>
            <p:nvPr>
              <p:custDataLst>
                <p:tags r:id="rId18"/>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1" name="任意多边形 100"/>
            <p:cNvSpPr/>
            <p:nvPr>
              <p:custDataLst>
                <p:tags r:id="rId19"/>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2" name="文本框 101"/>
            <p:cNvSpPr txBox="1"/>
            <p:nvPr>
              <p:custDataLst>
                <p:tags r:id="rId20"/>
              </p:custDataLst>
            </p:nvPr>
          </p:nvSpPr>
          <p:spPr>
            <a:xfrm>
              <a:off x="475" y="3012"/>
              <a:ext cx="4866" cy="653"/>
            </a:xfrm>
            <a:prstGeom prst="rect">
              <a:avLst/>
            </a:prstGeom>
            <a:noFill/>
          </p:spPr>
          <p:txBody>
            <a:bodyPr wrap="square" bIns="0" rtlCol="0"/>
            <a:lstStyle/>
            <a:p>
              <a:pPr algn="l"/>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800" spc="300">
                <a:solidFill>
                  <a:schemeClr val="bg1"/>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3" name="文本框 102"/>
            <p:cNvSpPr txBox="1"/>
            <p:nvPr>
              <p:custDataLst>
                <p:tags r:id="rId21"/>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Maldives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July 2019</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4" name="平行四边形 103"/>
            <p:cNvSpPr/>
            <p:nvPr>
              <p:custDataLst>
                <p:tags r:id="rId22"/>
              </p:custDataLst>
            </p:nvPr>
          </p:nvSpPr>
          <p:spPr>
            <a:xfrm>
              <a:off x="7222" y="4179"/>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14" name="图片 13" descr="图片1"/>
          <p:cNvPicPr>
            <a:picLocks noChangeAspect="1"/>
          </p:cNvPicPr>
          <p:nvPr>
            <p:custDataLst>
              <p:tags r:id="rId23"/>
            </p:custDataLst>
          </p:nvPr>
        </p:nvPicPr>
        <p:blipFill>
          <a:blip r:embed="rId24"/>
          <a:stretch>
            <a:fillRect/>
          </a:stretch>
        </p:blipFill>
        <p:spPr>
          <a:xfrm>
            <a:off x="6936105" y="3764280"/>
            <a:ext cx="4153535" cy="2184400"/>
          </a:xfrm>
          <a:prstGeom prst="rect">
            <a:avLst/>
          </a:prstGeom>
        </p:spPr>
      </p:pic>
      <p:pic>
        <p:nvPicPr>
          <p:cNvPr id="18" name="图片 17" descr="图片2"/>
          <p:cNvPicPr>
            <a:picLocks noChangeAspect="1"/>
          </p:cNvPicPr>
          <p:nvPr/>
        </p:nvPicPr>
        <p:blipFill>
          <a:blip r:embed="rId25"/>
          <a:stretch>
            <a:fillRect/>
          </a:stretch>
        </p:blipFill>
        <p:spPr>
          <a:xfrm>
            <a:off x="6959600" y="1460500"/>
            <a:ext cx="4123055" cy="1145540"/>
          </a:xfrm>
          <a:prstGeom prst="rect">
            <a:avLst/>
          </a:prstGeom>
        </p:spPr>
      </p:pic>
      <p:pic>
        <p:nvPicPr>
          <p:cNvPr id="19" name="图片 18" descr="图片3"/>
          <p:cNvPicPr>
            <a:picLocks noChangeAspect="1"/>
          </p:cNvPicPr>
          <p:nvPr/>
        </p:nvPicPr>
        <p:blipFill>
          <a:blip r:embed="rId26"/>
          <a:stretch>
            <a:fillRect/>
          </a:stretch>
        </p:blipFill>
        <p:spPr>
          <a:xfrm>
            <a:off x="6959600" y="2468245"/>
            <a:ext cx="4130040" cy="1143635"/>
          </a:xfrm>
          <a:prstGeom prst="rect">
            <a:avLst/>
          </a:prstGeom>
        </p:spPr>
      </p:pic>
      <p:grpSp>
        <p:nvGrpSpPr>
          <p:cNvPr id="20" name="组合 19"/>
          <p:cNvGrpSpPr/>
          <p:nvPr/>
        </p:nvGrpSpPr>
        <p:grpSpPr>
          <a:xfrm>
            <a:off x="336550" y="158115"/>
            <a:ext cx="8138911" cy="706755"/>
            <a:chOff x="530" y="249"/>
            <a:chExt cx="15545" cy="1113"/>
          </a:xfrm>
        </p:grpSpPr>
        <p:grpSp>
          <p:nvGrpSpPr>
            <p:cNvPr id="23" name="组合 22"/>
            <p:cNvGrpSpPr/>
            <p:nvPr>
              <p:custDataLst>
                <p:tags r:id="rId27"/>
              </p:custDataLst>
            </p:nvPr>
          </p:nvGrpSpPr>
          <p:grpSpPr>
            <a:xfrm>
              <a:off x="530" y="268"/>
              <a:ext cx="7959" cy="1004"/>
              <a:chOff x="1052831" y="5229225"/>
              <a:chExt cx="5053581" cy="637540"/>
            </a:xfrm>
          </p:grpSpPr>
          <p:grpSp>
            <p:nvGrpSpPr>
              <p:cNvPr id="24" name="组合 23"/>
              <p:cNvGrpSpPr/>
              <p:nvPr/>
            </p:nvGrpSpPr>
            <p:grpSpPr>
              <a:xfrm>
                <a:off x="1052831" y="5229225"/>
                <a:ext cx="3511690" cy="619125"/>
                <a:chOff x="6866" y="9142"/>
                <a:chExt cx="4792" cy="975"/>
              </a:xfrm>
            </p:grpSpPr>
            <p:sp>
              <p:nvSpPr>
                <p:cNvPr id="26" name="文本框 25"/>
                <p:cNvSpPr txBox="1"/>
                <p:nvPr>
                  <p:custDataLst>
                    <p:tags r:id="rId28"/>
                  </p:custDataLst>
                </p:nvPr>
              </p:nvSpPr>
              <p:spPr>
                <a:xfrm>
                  <a:off x="6866" y="9142"/>
                  <a:ext cx="1302" cy="975"/>
                </a:xfrm>
                <a:prstGeom prst="rect">
                  <a:avLst/>
                </a:prstGeom>
                <a:noFill/>
                <a:ln>
                  <a:noFill/>
                </a:ln>
              </p:spPr>
              <p:txBody>
                <a:bodyPr wrap="square" anchor="t">
                  <a:noAutofit/>
                </a:bodyPr>
                <a:lstStyle/>
                <a:p>
                  <a:pPr algn="l"/>
                  <a:r>
                    <a:rPr lang="en-US" altLang="zh-CN" sz="4000" b="1" dirty="0">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42" name="文本框 41"/>
                <p:cNvSpPr txBox="1"/>
                <p:nvPr>
                  <p:custDataLst>
                    <p:tags r:id="rId29"/>
                  </p:custDataLst>
                </p:nvPr>
              </p:nvSpPr>
              <p:spPr>
                <a:xfrm>
                  <a:off x="8055" y="9430"/>
                  <a:ext cx="3603" cy="438"/>
                </a:xfrm>
                <a:prstGeom prst="rect">
                  <a:avLst/>
                </a:prstGeom>
                <a:noFill/>
                <a:ln>
                  <a:noFill/>
                </a:ln>
              </p:spPr>
              <p:txBody>
                <a:bodyPr wrap="square" anchor="t">
                  <a:noAutofit/>
                </a:bodyPr>
                <a:lstStyle/>
                <a:p>
                  <a:pPr algn="l"/>
                  <a:r>
                    <a:rPr lang="en-US" altLang="et-EE" sz="1200" b="1">
                      <a:solidFill>
                        <a:srgbClr val="00B0F0"/>
                      </a:solidFill>
                      <a:latin typeface="Arial" panose="020B0604020202020204" pitchFamily="34" charset="0"/>
                      <a:sym typeface="+mn-ea"/>
                    </a:rPr>
                    <a:t>S</a:t>
                  </a:r>
                  <a:r>
                    <a:rPr lang="et-EE" altLang="zh-CN" sz="1200" b="1">
                      <a:solidFill>
                        <a:srgbClr val="00B0F0"/>
                      </a:solidFill>
                      <a:latin typeface="Arial" panose="020B0604020202020204" pitchFamily="34" charset="0"/>
                      <a:sym typeface="+mn-ea"/>
                    </a:rPr>
                    <a:t>tandard </a:t>
                  </a:r>
                  <a:r>
                    <a:rPr lang="en-US" altLang="et-EE" sz="1200" b="1">
                      <a:solidFill>
                        <a:srgbClr val="00B0F0"/>
                      </a:solidFill>
                      <a:latin typeface="Arial" panose="020B0604020202020204" pitchFamily="34" charset="0"/>
                      <a:sym typeface="+mn-ea"/>
                    </a:rPr>
                    <a:t>P</a:t>
                  </a:r>
                  <a:r>
                    <a:rPr lang="et-EE" altLang="zh-CN" sz="1200" b="1">
                      <a:solidFill>
                        <a:srgbClr val="00B0F0"/>
                      </a:solidFill>
                      <a:latin typeface="Arial" panose="020B0604020202020204" pitchFamily="34" charset="0"/>
                      <a:sym typeface="+mn-ea"/>
                    </a:rPr>
                    <a:t>roduct </a:t>
                  </a:r>
                  <a:endParaRPr lang="et-EE" altLang="zh-CN" sz="1200" b="1">
                    <a:solidFill>
                      <a:srgbClr val="00B0F0"/>
                    </a:solidFill>
                    <a:latin typeface="Arial" panose="020B0604020202020204" pitchFamily="34" charset="0"/>
                    <a:sym typeface="+mn-ea"/>
                  </a:endParaRPr>
                </a:p>
                <a:p>
                  <a:pPr algn="l"/>
                  <a:r>
                    <a:rPr lang="en-US" altLang="et-EE" sz="1200" b="1">
                      <a:solidFill>
                        <a:srgbClr val="00B0F0"/>
                      </a:solidFill>
                      <a:latin typeface="Arial" panose="020B0604020202020204" pitchFamily="34" charset="0"/>
                      <a:sym typeface="+mn-ea"/>
                    </a:rPr>
                    <a:t>Sales</a:t>
                  </a:r>
                  <a:endParaRPr lang="en-US" altLang="et-EE" sz="1200" b="1" dirty="0">
                    <a:solidFill>
                      <a:srgbClr val="00B0F0"/>
                    </a:solidFill>
                    <a:latin typeface="Arial" panose="020B0604020202020204" pitchFamily="34" charset="0"/>
                    <a:sym typeface="+mn-ea"/>
                  </a:endParaRPr>
                </a:p>
              </p:txBody>
            </p:sp>
          </p:grpSp>
          <p:sp>
            <p:nvSpPr>
              <p:cNvPr id="43" name="文本框 42"/>
              <p:cNvSpPr txBox="1"/>
              <p:nvPr>
                <p:custDataLst>
                  <p:tags r:id="rId30"/>
                </p:custDataLst>
              </p:nvPr>
            </p:nvSpPr>
            <p:spPr>
              <a:xfrm>
                <a:off x="4990496" y="5247640"/>
                <a:ext cx="1115916" cy="619125"/>
              </a:xfrm>
              <a:prstGeom prst="rect">
                <a:avLst/>
              </a:prstGeom>
              <a:noFill/>
              <a:ln>
                <a:noFill/>
              </a:ln>
            </p:spPr>
            <p:txBody>
              <a:bodyPr wrap="square" anchor="t">
                <a:noAutofit/>
              </a:bodyPr>
              <a:lstStyle/>
              <a:p>
                <a:pPr algn="l"/>
                <a:r>
                  <a:rPr lang="en-US" altLang="zh-CN" sz="4000" b="1" dirty="0">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grpSp>
        <p:sp>
          <p:nvSpPr>
            <p:cNvPr id="44" name="文本框 43"/>
            <p:cNvSpPr txBox="1"/>
            <p:nvPr>
              <p:custDataLst>
                <p:tags r:id="rId31"/>
              </p:custDataLst>
            </p:nvPr>
          </p:nvSpPr>
          <p:spPr>
            <a:xfrm>
              <a:off x="14557" y="249"/>
              <a:ext cx="1518" cy="1113"/>
            </a:xfrm>
            <a:prstGeom prst="rect">
              <a:avLst/>
            </a:prstGeom>
            <a:noFill/>
            <a:ln>
              <a:noFill/>
            </a:ln>
          </p:spPr>
          <p:txBody>
            <a:bodyPr wrap="square" anchor="t">
              <a:noAutofit/>
            </a:bodyPr>
            <a:lstStyle/>
            <a:p>
              <a:pPr algn="l">
                <a:buClrTx/>
                <a:buSzTx/>
                <a:buFontTx/>
              </a:pPr>
              <a:r>
                <a:rPr lang="en-US" altLang="zh-CN" sz="4000" b="1" dirty="0">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grpSp>
      <p:sp>
        <p:nvSpPr>
          <p:cNvPr id="45" name="文本框 44"/>
          <p:cNvSpPr txBox="1"/>
          <p:nvPr>
            <p:custDataLst>
              <p:tags r:id="rId32"/>
            </p:custDataLst>
          </p:nvPr>
        </p:nvSpPr>
        <p:spPr>
          <a:xfrm>
            <a:off x="4439920" y="333375"/>
            <a:ext cx="2113915" cy="278130"/>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sp>
        <p:nvSpPr>
          <p:cNvPr id="46" name="文本框 45"/>
          <p:cNvSpPr txBox="1"/>
          <p:nvPr>
            <p:custDataLst>
              <p:tags r:id="rId33"/>
            </p:custDataLst>
          </p:nvPr>
        </p:nvSpPr>
        <p:spPr>
          <a:xfrm>
            <a:off x="8400415" y="332740"/>
            <a:ext cx="2209165" cy="278130"/>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82" name="圆角矩形 81"/>
          <p:cNvSpPr/>
          <p:nvPr>
            <p:custDataLst>
              <p:tags r:id="rId1"/>
            </p:custDataLst>
          </p:nvPr>
        </p:nvSpPr>
        <p:spPr>
          <a:xfrm>
            <a:off x="347980" y="219773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83" name="文本框 82"/>
          <p:cNvSpPr txBox="1"/>
          <p:nvPr>
            <p:custDataLst>
              <p:tags r:id="rId2"/>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84" name="圆角矩形 83"/>
          <p:cNvSpPr/>
          <p:nvPr>
            <p:custDataLst>
              <p:tags r:id="rId3"/>
            </p:custDataLst>
          </p:nvPr>
        </p:nvSpPr>
        <p:spPr>
          <a:xfrm>
            <a:off x="347345" y="4436745"/>
            <a:ext cx="5659120" cy="212598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just" latinLnBrk="0">
              <a:lnSpc>
                <a:spcPct val="150000"/>
              </a:lnSpc>
              <a:buClrTx/>
              <a:buSzTx/>
              <a:buFontTx/>
            </a:pPr>
            <a:r>
              <a:rPr lang="et-EE" altLang="zh-CN" sz="1200">
                <a:solidFill>
                  <a:srgbClr val="000000"/>
                </a:solidFill>
                <a:latin typeface="Arial" panose="020B0604020202020204" pitchFamily="34" charset="0"/>
                <a:cs typeface="Arial" panose="020B0604020202020204" pitchFamily="34" charset="0"/>
                <a:sym typeface="+mn-ea"/>
              </a:rPr>
              <a:t>AI Power provides a complete set of smart grid EMS solutions with TEM-MG smart grid energy management software as the core, which realizes the high requirements of the National Data Center for power supply reliability and can not be cut off.At the same time, we hope to reduce the consumption of diesel as much as possible to reduce the cost of power consumption in the center.</a:t>
            </a:r>
            <a:endParaRPr lang="et-EE" altLang="zh-CN" sz="1200">
              <a:solidFill>
                <a:srgbClr val="000000"/>
              </a:solidFill>
              <a:latin typeface="Arial" panose="020B0604020202020204" pitchFamily="34" charset="0"/>
              <a:cs typeface="Arial" panose="020B0604020202020204" pitchFamily="34" charset="0"/>
              <a:sym typeface="+mn-ea"/>
            </a:endParaRPr>
          </a:p>
        </p:txBody>
      </p:sp>
      <p:sp>
        <p:nvSpPr>
          <p:cNvPr id="86" name="任意多边形 85"/>
          <p:cNvSpPr/>
          <p:nvPr>
            <p:custDataLst>
              <p:tags r:id="rId4"/>
            </p:custDataLst>
          </p:nvPr>
        </p:nvSpPr>
        <p:spPr>
          <a:xfrm>
            <a:off x="845820" y="437578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87" name="任意多边形 86"/>
          <p:cNvSpPr/>
          <p:nvPr>
            <p:custDataLst>
              <p:tags r:id="rId5"/>
            </p:custDataLst>
          </p:nvPr>
        </p:nvSpPr>
        <p:spPr>
          <a:xfrm>
            <a:off x="423545" y="4388485"/>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88" name="文本框 87"/>
          <p:cNvSpPr txBox="1"/>
          <p:nvPr>
            <p:custDataLst>
              <p:tags r:id="rId6"/>
            </p:custDataLst>
          </p:nvPr>
        </p:nvSpPr>
        <p:spPr>
          <a:xfrm>
            <a:off x="334645" y="4409440"/>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9" name="平行四边形 88"/>
          <p:cNvSpPr/>
          <p:nvPr>
            <p:custDataLst>
              <p:tags r:id="rId7"/>
            </p:custDataLst>
          </p:nvPr>
        </p:nvSpPr>
        <p:spPr>
          <a:xfrm>
            <a:off x="4511675" y="6309360"/>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90" name="文本框 89"/>
          <p:cNvSpPr txBox="1"/>
          <p:nvPr>
            <p:custDataLst>
              <p:tags r:id="rId8"/>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91" name="文本框 90"/>
          <p:cNvSpPr txBox="1"/>
          <p:nvPr>
            <p:custDataLst>
              <p:tags r:id="rId9"/>
            </p:custDataLst>
          </p:nvPr>
        </p:nvSpPr>
        <p:spPr>
          <a:xfrm>
            <a:off x="592455" y="2264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92" name="文本框 91"/>
          <p:cNvSpPr txBox="1"/>
          <p:nvPr>
            <p:custDataLst>
              <p:tags r:id="rId10"/>
            </p:custDataLst>
          </p:nvPr>
        </p:nvSpPr>
        <p:spPr>
          <a:xfrm>
            <a:off x="588010" y="2261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93" name="组合 92"/>
          <p:cNvGrpSpPr/>
          <p:nvPr/>
        </p:nvGrpSpPr>
        <p:grpSpPr>
          <a:xfrm>
            <a:off x="373380" y="2868930"/>
            <a:ext cx="6062904" cy="1259669"/>
            <a:chOff x="468" y="3072"/>
            <a:chExt cx="9497" cy="2008"/>
          </a:xfrm>
        </p:grpSpPr>
        <p:sp>
          <p:nvSpPr>
            <p:cNvPr id="94" name="任意多边形 93"/>
            <p:cNvSpPr/>
            <p:nvPr>
              <p:custDataLst>
                <p:tags r:id="rId11"/>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95" name="任意多边形 94"/>
            <p:cNvSpPr/>
            <p:nvPr>
              <p:custDataLst>
                <p:tags r:id="rId12"/>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96" name="文本框 95"/>
            <p:cNvSpPr txBox="1"/>
            <p:nvPr>
              <p:custDataLst>
                <p:tags r:id="rId13"/>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97" name="文本框 96"/>
            <p:cNvSpPr txBox="1"/>
            <p:nvPr>
              <p:custDataLst>
                <p:tags r:id="rId14"/>
              </p:custDataLst>
            </p:nvPr>
          </p:nvSpPr>
          <p:spPr>
            <a:xfrm>
              <a:off x="468" y="3745"/>
              <a:ext cx="9497" cy="933"/>
            </a:xfrm>
            <a:prstGeom prst="rect">
              <a:avLst/>
            </a:prstGeom>
            <a:noFill/>
          </p:spPr>
          <p:txBody>
            <a:bodyPr wrap="square" rtlCol="0">
              <a:noAutofit/>
            </a:bodyPr>
            <a:lstStyle/>
            <a:p>
              <a:pPr marL="0" indent="0" algn="l" fontAlgn="auto" latinLnBrk="0">
                <a:lnSpc>
                  <a:spcPct val="150000"/>
                </a:lnSpc>
                <a:spcAft>
                  <a:spcPts val="0"/>
                </a:spcAft>
              </a:pPr>
              <a:r>
                <a:rPr lang="en-US" altLang="zh-CN" sz="1200" b="1">
                  <a:solidFill>
                    <a:srgbClr val="595959"/>
                  </a:solidFill>
                  <a:uFillTx/>
                  <a:latin typeface="Arial Bold" panose="020B0604020202020204" charset="0"/>
                  <a:cs typeface="Arial Bold" panose="020B0604020202020204" charset="0"/>
                  <a:sym typeface="+mn-ea"/>
                </a:rPr>
                <a:t>PV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100kW          </a:t>
              </a:r>
              <a:r>
                <a:rPr lang="en-US" altLang="zh-CN" sz="1200" b="1">
                  <a:solidFill>
                    <a:srgbClr val="595959"/>
                  </a:solidFill>
                  <a:uFillTx/>
                  <a:latin typeface="Arial Bold" panose="020B0604020202020204" charset="0"/>
                  <a:cs typeface="Arial Bold" panose="020B0604020202020204" charset="0"/>
                  <a:sym typeface="+mn-ea"/>
                </a:rPr>
                <a:t>Energy storage system</a:t>
              </a:r>
              <a:r>
                <a:rPr lang="en-US" altLang="zh-CN" sz="1200" b="1">
                  <a:solidFill>
                    <a:srgbClr val="595959"/>
                  </a:solidFill>
                  <a:uFillTx/>
                  <a:latin typeface="Arial" panose="020B0604020202020204" pitchFamily="34" charset="0"/>
                  <a:sym typeface="微软雅黑" panose="020B0503020204020204" pitchFamily="34" charset="-122"/>
                </a:rPr>
                <a:t>: </a:t>
              </a:r>
              <a:r>
                <a:rPr lang="en-US" altLang="zh-CN" sz="1200">
                  <a:solidFill>
                    <a:srgbClr val="595959"/>
                  </a:solidFill>
                  <a:uFillTx/>
                  <a:latin typeface="Arial" panose="020B0604020202020204" pitchFamily="34" charset="0"/>
                  <a:sym typeface="+mn-ea"/>
                </a:rPr>
                <a:t>150kW/300kWh</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en-US" altLang="zh-CN" sz="1200" b="1">
                  <a:solidFill>
                    <a:srgbClr val="595959"/>
                  </a:solidFill>
                  <a:uFillTx/>
                  <a:latin typeface="Arial Bold" panose="020B0604020202020204" charset="0"/>
                  <a:cs typeface="Arial Bold" panose="020B0604020202020204" charset="0"/>
                  <a:sym typeface="+mn-ea"/>
                </a:rPr>
                <a:t>Diesel generator</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100kW</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pl-PL" altLang="zh-CN" sz="1200" spc="150">
                  <a:solidFill>
                    <a:srgbClr val="000000">
                      <a:lumMod val="75000"/>
                      <a:lumOff val="25000"/>
                    </a:srgbClr>
                  </a:solidFill>
                  <a:uFillTx/>
                  <a:sym typeface="+mn-ea"/>
                </a:rPr>
                <a:t>        </a:t>
              </a:r>
              <a:endParaRPr lang="pl-PL" altLang="zh-CN" sz="1200" spc="150">
                <a:solidFill>
                  <a:srgbClr val="000000">
                    <a:lumMod val="75000"/>
                    <a:lumOff val="25000"/>
                  </a:srgbClr>
                </a:solidFill>
                <a:uFillTx/>
                <a:sym typeface="+mn-ea"/>
              </a:endParaRPr>
            </a:p>
            <a:p>
              <a:pPr algn="l" fontAlgn="auto">
                <a:lnSpc>
                  <a:spcPct val="130000"/>
                </a:lnSpc>
                <a:spcAft>
                  <a:spcPts val="1000"/>
                </a:spcAft>
              </a:pPr>
              <a:endParaRPr lang="en-US" altLang="zh-CN" sz="1200">
                <a:solidFill>
                  <a:srgbClr val="595959"/>
                </a:solidFill>
                <a:uFillTx/>
                <a:latin typeface="Arial" panose="020B0604020202020204" pitchFamily="34" charset="0"/>
                <a:sym typeface="微软雅黑" panose="020B0503020204020204" pitchFamily="34" charset="-122"/>
              </a:endParaRPr>
            </a:p>
          </p:txBody>
        </p:sp>
        <p:sp>
          <p:nvSpPr>
            <p:cNvPr id="99" name="平行四边形 98"/>
            <p:cNvSpPr/>
            <p:nvPr>
              <p:custDataLst>
                <p:tags r:id="rId15"/>
              </p:custDataLst>
            </p:nvPr>
          </p:nvSpPr>
          <p:spPr>
            <a:xfrm>
              <a:off x="7104" y="4640"/>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81" name="标题 6"/>
          <p:cNvSpPr/>
          <p:nvPr>
            <p:custDataLst>
              <p:tags r:id="rId16"/>
            </p:custDataLst>
          </p:nvPr>
        </p:nvSpPr>
        <p:spPr>
          <a:xfrm>
            <a:off x="305435" y="1076960"/>
            <a:ext cx="59448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None/>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Angola National Data Center Smart Grid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00" name="组合 99"/>
          <p:cNvGrpSpPr/>
          <p:nvPr/>
        </p:nvGrpSpPr>
        <p:grpSpPr>
          <a:xfrm>
            <a:off x="119380" y="1807845"/>
            <a:ext cx="6615430" cy="993140"/>
            <a:chOff x="115" y="3072"/>
            <a:chExt cx="10418" cy="1564"/>
          </a:xfrm>
        </p:grpSpPr>
        <p:sp>
          <p:nvSpPr>
            <p:cNvPr id="101" name="任意多边形 100"/>
            <p:cNvSpPr/>
            <p:nvPr>
              <p:custDataLst>
                <p:tags r:id="rId17"/>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2" name="任意多边形 101"/>
            <p:cNvSpPr/>
            <p:nvPr>
              <p:custDataLst>
                <p:tags r:id="rId18"/>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3" name="文本框 102"/>
            <p:cNvSpPr txBox="1"/>
            <p:nvPr>
              <p:custDataLst>
                <p:tags r:id="rId19"/>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4" name="文本框 103"/>
            <p:cNvSpPr txBox="1"/>
            <p:nvPr>
              <p:custDataLst>
                <p:tags r:id="rId20"/>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Angra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 </a:t>
              </a:r>
              <a:r>
                <a:rPr lang="en-US" altLang="zh-CN" sz="1200">
                  <a:solidFill>
                    <a:srgbClr val="595959"/>
                  </a:solidFill>
                  <a:uFillTx/>
                  <a:latin typeface="Arial" panose="020B0604020202020204" pitchFamily="34" charset="0"/>
                  <a:sym typeface="微软雅黑" panose="020B0503020204020204" pitchFamily="34" charset="-122"/>
                </a:rPr>
                <a:t>June 2020</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5" name="平行四边形 104"/>
            <p:cNvSpPr/>
            <p:nvPr>
              <p:custDataLst>
                <p:tags r:id="rId21"/>
              </p:custDataLst>
            </p:nvPr>
          </p:nvSpPr>
          <p:spPr>
            <a:xfrm>
              <a:off x="7201" y="419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32" name="组合 31"/>
          <p:cNvGrpSpPr/>
          <p:nvPr/>
        </p:nvGrpSpPr>
        <p:grpSpPr>
          <a:xfrm>
            <a:off x="6456045" y="1623060"/>
            <a:ext cx="5436235" cy="3897631"/>
            <a:chOff x="-363210" y="3077171"/>
            <a:chExt cx="6356453" cy="3911610"/>
          </a:xfrm>
        </p:grpSpPr>
        <p:pic>
          <p:nvPicPr>
            <p:cNvPr id="33" name="Picture 2"/>
            <p:cNvPicPr>
              <a:picLocks noChangeAspect="1" noChangeArrowheads="1"/>
            </p:cNvPicPr>
            <p:nvPr>
              <p:custDataLst>
                <p:tags r:id="rId22"/>
              </p:custDataLst>
            </p:nvPr>
          </p:nvPicPr>
          <p:blipFill>
            <a:blip r:embed="rId23" cstate="print"/>
            <a:srcRect/>
            <a:stretch>
              <a:fillRect/>
            </a:stretch>
          </p:blipFill>
          <p:spPr bwMode="auto">
            <a:xfrm>
              <a:off x="-363210" y="5324211"/>
              <a:ext cx="3007083" cy="1664569"/>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图片 33"/>
            <p:cNvPicPr/>
            <p:nvPr>
              <p:custDataLst>
                <p:tags r:id="rId24"/>
              </p:custDataLst>
            </p:nvPr>
          </p:nvPicPr>
          <p:blipFill>
            <a:blip r:embed="rId25" cstate="print">
              <a:clrChange>
                <a:clrFrom>
                  <a:srgbClr val="FFFFFF"/>
                </a:clrFrom>
                <a:clrTo>
                  <a:srgbClr val="FFFFFF">
                    <a:alpha val="0"/>
                  </a:srgbClr>
                </a:clrTo>
              </a:clrChange>
            </a:blip>
            <a:stretch>
              <a:fillRect/>
            </a:stretch>
          </p:blipFill>
          <p:spPr>
            <a:xfrm>
              <a:off x="2829495" y="5375194"/>
              <a:ext cx="3105091" cy="1613587"/>
            </a:xfrm>
            <a:prstGeom prst="rect">
              <a:avLst/>
            </a:prstGeom>
            <a:ln>
              <a:solidFill>
                <a:schemeClr val="accent1"/>
              </a:solidFill>
            </a:ln>
          </p:spPr>
        </p:pic>
        <p:pic>
          <p:nvPicPr>
            <p:cNvPr id="35" name="图片 34"/>
            <p:cNvPicPr>
              <a:picLocks noChangeAspect="1"/>
            </p:cNvPicPr>
            <p:nvPr>
              <p:custDataLst>
                <p:tags r:id="rId26"/>
              </p:custDataLst>
            </p:nvPr>
          </p:nvPicPr>
          <p:blipFill>
            <a:blip r:embed="rId27" cstate="screen"/>
            <a:stretch>
              <a:fillRect/>
            </a:stretch>
          </p:blipFill>
          <p:spPr>
            <a:xfrm>
              <a:off x="-363210" y="3140261"/>
              <a:ext cx="2992975" cy="2035464"/>
            </a:xfrm>
            <a:prstGeom prst="rect">
              <a:avLst/>
            </a:prstGeom>
          </p:spPr>
        </p:pic>
        <p:pic>
          <p:nvPicPr>
            <p:cNvPr id="36" name="图片 35"/>
            <p:cNvPicPr>
              <a:picLocks noChangeAspect="1"/>
            </p:cNvPicPr>
            <p:nvPr>
              <p:custDataLst>
                <p:tags r:id="rId28"/>
              </p:custDataLst>
            </p:nvPr>
          </p:nvPicPr>
          <p:blipFill>
            <a:blip r:embed="rId29" cstate="screen"/>
            <a:stretch>
              <a:fillRect/>
            </a:stretch>
          </p:blipFill>
          <p:spPr>
            <a:xfrm>
              <a:off x="2833950" y="3077171"/>
              <a:ext cx="3159293" cy="2099192"/>
            </a:xfrm>
            <a:prstGeom prst="rect">
              <a:avLst/>
            </a:prstGeom>
          </p:spPr>
        </p:pic>
      </p:grpSp>
      <p:grpSp>
        <p:nvGrpSpPr>
          <p:cNvPr id="4" name="组合 3"/>
          <p:cNvGrpSpPr/>
          <p:nvPr/>
        </p:nvGrpSpPr>
        <p:grpSpPr>
          <a:xfrm>
            <a:off x="336550" y="158115"/>
            <a:ext cx="8138911" cy="706755"/>
            <a:chOff x="530" y="249"/>
            <a:chExt cx="15545" cy="1113"/>
          </a:xfrm>
        </p:grpSpPr>
        <p:grpSp>
          <p:nvGrpSpPr>
            <p:cNvPr id="6" name="组合 5"/>
            <p:cNvGrpSpPr/>
            <p:nvPr>
              <p:custDataLst>
                <p:tags r:id="rId30"/>
              </p:custDataLst>
            </p:nvPr>
          </p:nvGrpSpPr>
          <p:grpSpPr>
            <a:xfrm>
              <a:off x="530" y="268"/>
              <a:ext cx="7959" cy="1004"/>
              <a:chOff x="1052831" y="5229225"/>
              <a:chExt cx="5053581" cy="637540"/>
            </a:xfrm>
          </p:grpSpPr>
          <p:grpSp>
            <p:nvGrpSpPr>
              <p:cNvPr id="8" name="组合 7"/>
              <p:cNvGrpSpPr/>
              <p:nvPr/>
            </p:nvGrpSpPr>
            <p:grpSpPr>
              <a:xfrm>
                <a:off x="1052831" y="5229225"/>
                <a:ext cx="3511690" cy="619125"/>
                <a:chOff x="6866" y="9142"/>
                <a:chExt cx="4792" cy="975"/>
              </a:xfrm>
            </p:grpSpPr>
            <p:sp>
              <p:nvSpPr>
                <p:cNvPr id="2" name="文本框 1"/>
                <p:cNvSpPr txBox="1"/>
                <p:nvPr>
                  <p:custDataLst>
                    <p:tags r:id="rId31"/>
                  </p:custDataLst>
                </p:nvPr>
              </p:nvSpPr>
              <p:spPr>
                <a:xfrm>
                  <a:off x="6866" y="9142"/>
                  <a:ext cx="1302" cy="975"/>
                </a:xfrm>
                <a:prstGeom prst="rect">
                  <a:avLst/>
                </a:prstGeom>
                <a:noFill/>
                <a:ln>
                  <a:noFill/>
                </a:ln>
              </p:spPr>
              <p:txBody>
                <a:bodyPr wrap="square" anchor="t">
                  <a:noAutofit/>
                </a:bodyPr>
                <a:lstStyle/>
                <a:p>
                  <a:pPr algn="l"/>
                  <a:r>
                    <a:rPr lang="en-US" altLang="zh-CN" sz="4000" b="1" dirty="0">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5" name="文本框 4"/>
                <p:cNvSpPr txBox="1"/>
                <p:nvPr>
                  <p:custDataLst>
                    <p:tags r:id="rId32"/>
                  </p:custDataLst>
                </p:nvPr>
              </p:nvSpPr>
              <p:spPr>
                <a:xfrm>
                  <a:off x="8055" y="9430"/>
                  <a:ext cx="3603" cy="438"/>
                </a:xfrm>
                <a:prstGeom prst="rect">
                  <a:avLst/>
                </a:prstGeom>
                <a:noFill/>
                <a:ln>
                  <a:noFill/>
                </a:ln>
              </p:spPr>
              <p:txBody>
                <a:bodyPr wrap="square" anchor="t">
                  <a:noAutofit/>
                </a:bodyPr>
                <a:lstStyle/>
                <a:p>
                  <a:pPr algn="l"/>
                  <a:r>
                    <a:rPr lang="en-US" altLang="et-EE" sz="1200" b="1">
                      <a:solidFill>
                        <a:srgbClr val="00B0F0"/>
                      </a:solidFill>
                      <a:latin typeface="Arial" panose="020B0604020202020204" pitchFamily="34" charset="0"/>
                      <a:sym typeface="+mn-ea"/>
                    </a:rPr>
                    <a:t>S</a:t>
                  </a:r>
                  <a:r>
                    <a:rPr lang="et-EE" altLang="zh-CN" sz="1200" b="1">
                      <a:solidFill>
                        <a:srgbClr val="00B0F0"/>
                      </a:solidFill>
                      <a:latin typeface="Arial" panose="020B0604020202020204" pitchFamily="34" charset="0"/>
                      <a:sym typeface="+mn-ea"/>
                    </a:rPr>
                    <a:t>tandard </a:t>
                  </a:r>
                  <a:r>
                    <a:rPr lang="en-US" altLang="et-EE" sz="1200" b="1">
                      <a:solidFill>
                        <a:srgbClr val="00B0F0"/>
                      </a:solidFill>
                      <a:latin typeface="Arial" panose="020B0604020202020204" pitchFamily="34" charset="0"/>
                      <a:sym typeface="+mn-ea"/>
                    </a:rPr>
                    <a:t>P</a:t>
                  </a:r>
                  <a:r>
                    <a:rPr lang="et-EE" altLang="zh-CN" sz="1200" b="1">
                      <a:solidFill>
                        <a:srgbClr val="00B0F0"/>
                      </a:solidFill>
                      <a:latin typeface="Arial" panose="020B0604020202020204" pitchFamily="34" charset="0"/>
                      <a:sym typeface="+mn-ea"/>
                    </a:rPr>
                    <a:t>roduct </a:t>
                  </a:r>
                  <a:endParaRPr lang="et-EE" altLang="zh-CN" sz="1200" b="1">
                    <a:solidFill>
                      <a:srgbClr val="00B0F0"/>
                    </a:solidFill>
                    <a:latin typeface="Arial" panose="020B0604020202020204" pitchFamily="34" charset="0"/>
                    <a:sym typeface="+mn-ea"/>
                  </a:endParaRPr>
                </a:p>
                <a:p>
                  <a:pPr algn="l"/>
                  <a:r>
                    <a:rPr lang="en-US" altLang="et-EE" sz="1200" b="1">
                      <a:solidFill>
                        <a:srgbClr val="00B0F0"/>
                      </a:solidFill>
                      <a:latin typeface="Arial" panose="020B0604020202020204" pitchFamily="34" charset="0"/>
                      <a:sym typeface="+mn-ea"/>
                    </a:rPr>
                    <a:t>Sales</a:t>
                  </a:r>
                  <a:endParaRPr lang="en-US" altLang="et-EE" sz="1200" b="1" dirty="0">
                    <a:solidFill>
                      <a:srgbClr val="00B0F0"/>
                    </a:solidFill>
                    <a:latin typeface="Arial" panose="020B0604020202020204" pitchFamily="34" charset="0"/>
                    <a:sym typeface="+mn-ea"/>
                  </a:endParaRPr>
                </a:p>
              </p:txBody>
            </p:sp>
          </p:grpSp>
          <p:sp>
            <p:nvSpPr>
              <p:cNvPr id="10" name="文本框 9"/>
              <p:cNvSpPr txBox="1"/>
              <p:nvPr>
                <p:custDataLst>
                  <p:tags r:id="rId33"/>
                </p:custDataLst>
              </p:nvPr>
            </p:nvSpPr>
            <p:spPr>
              <a:xfrm>
                <a:off x="4990496" y="5247640"/>
                <a:ext cx="1115916" cy="619125"/>
              </a:xfrm>
              <a:prstGeom prst="rect">
                <a:avLst/>
              </a:prstGeom>
              <a:noFill/>
              <a:ln>
                <a:noFill/>
              </a:ln>
            </p:spPr>
            <p:txBody>
              <a:bodyPr wrap="square" anchor="t">
                <a:noAutofit/>
              </a:bodyPr>
              <a:lstStyle/>
              <a:p>
                <a:pPr algn="l"/>
                <a:r>
                  <a:rPr lang="en-US" altLang="zh-CN" sz="4000" b="1" dirty="0">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grpSp>
        <p:sp>
          <p:nvSpPr>
            <p:cNvPr id="16" name="文本框 15"/>
            <p:cNvSpPr txBox="1"/>
            <p:nvPr>
              <p:custDataLst>
                <p:tags r:id="rId34"/>
              </p:custDataLst>
            </p:nvPr>
          </p:nvSpPr>
          <p:spPr>
            <a:xfrm>
              <a:off x="14557" y="249"/>
              <a:ext cx="1518" cy="1113"/>
            </a:xfrm>
            <a:prstGeom prst="rect">
              <a:avLst/>
            </a:prstGeom>
            <a:noFill/>
            <a:ln>
              <a:noFill/>
            </a:ln>
          </p:spPr>
          <p:txBody>
            <a:bodyPr wrap="square" anchor="t">
              <a:noAutofit/>
            </a:bodyPr>
            <a:lstStyle/>
            <a:p>
              <a:pPr algn="l">
                <a:buClrTx/>
                <a:buSzTx/>
                <a:buFontTx/>
              </a:pPr>
              <a:r>
                <a:rPr lang="en-US" altLang="zh-CN" sz="4000" b="1" dirty="0">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grpSp>
      <p:sp>
        <p:nvSpPr>
          <p:cNvPr id="17" name="文本框 16"/>
          <p:cNvSpPr txBox="1"/>
          <p:nvPr>
            <p:custDataLst>
              <p:tags r:id="rId35"/>
            </p:custDataLst>
          </p:nvPr>
        </p:nvSpPr>
        <p:spPr>
          <a:xfrm>
            <a:off x="4439920" y="333375"/>
            <a:ext cx="2113915" cy="278130"/>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sp>
        <p:nvSpPr>
          <p:cNvPr id="19" name="文本框 18"/>
          <p:cNvSpPr txBox="1"/>
          <p:nvPr>
            <p:custDataLst>
              <p:tags r:id="rId36"/>
            </p:custDataLst>
          </p:nvPr>
        </p:nvSpPr>
        <p:spPr>
          <a:xfrm>
            <a:off x="8400415" y="332740"/>
            <a:ext cx="2209165" cy="278130"/>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132" name="文本框 131"/>
          <p:cNvSpPr txBox="1"/>
          <p:nvPr>
            <p:custDataLst>
              <p:tags r:id="rId1"/>
            </p:custDataLst>
          </p:nvPr>
        </p:nvSpPr>
        <p:spPr>
          <a:xfrm>
            <a:off x="6110936" y="184220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81" name="标题 6"/>
          <p:cNvSpPr/>
          <p:nvPr>
            <p:custDataLst>
              <p:tags r:id="rId2"/>
            </p:custDataLst>
          </p:nvPr>
        </p:nvSpPr>
        <p:spPr>
          <a:xfrm>
            <a:off x="305435" y="1076960"/>
            <a:ext cx="711136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None/>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Sendai</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Japan PV-ESS-DG Off Grid</a:t>
            </a:r>
            <a:r>
              <a:rPr lang="en-US" altLang="et-EE"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Smart Microgrid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82" name="圆角矩形 81"/>
          <p:cNvSpPr/>
          <p:nvPr>
            <p:custDataLst>
              <p:tags r:id="rId3"/>
            </p:custDataLst>
          </p:nvPr>
        </p:nvSpPr>
        <p:spPr>
          <a:xfrm>
            <a:off x="347980" y="219773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83" name="文本框 82"/>
          <p:cNvSpPr txBox="1"/>
          <p:nvPr>
            <p:custDataLst>
              <p:tags r:id="rId4"/>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84" name="圆角矩形 83"/>
          <p:cNvSpPr/>
          <p:nvPr>
            <p:custDataLst>
              <p:tags r:id="rId5"/>
            </p:custDataLst>
          </p:nvPr>
        </p:nvSpPr>
        <p:spPr>
          <a:xfrm>
            <a:off x="398145" y="4436745"/>
            <a:ext cx="5659120" cy="212598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just" latinLnBrk="0">
              <a:lnSpc>
                <a:spcPct val="150000"/>
              </a:lnSpc>
              <a:buClrTx/>
              <a:buSzTx/>
              <a:buFontTx/>
            </a:pPr>
            <a:r>
              <a:rPr lang="et-EE" altLang="zh-CN" sz="1200">
                <a:solidFill>
                  <a:srgbClr val="000000"/>
                </a:solidFill>
                <a:latin typeface="Arial" panose="020B0604020202020204" pitchFamily="34" charset="0"/>
                <a:cs typeface="Arial" panose="020B0604020202020204" pitchFamily="34" charset="0"/>
                <a:sym typeface="+mn-ea"/>
              </a:rPr>
              <a:t>The project is an off grid PV-DG</a:t>
            </a:r>
            <a:r>
              <a:rPr lang="en-US" altLang="et-EE" sz="1200">
                <a:solidFill>
                  <a:srgbClr val="000000"/>
                </a:solidFill>
                <a:latin typeface="Arial" panose="020B0604020202020204" pitchFamily="34" charset="0"/>
                <a:cs typeface="Arial" panose="020B0604020202020204" pitchFamily="34" charset="0"/>
                <a:sym typeface="+mn-ea"/>
              </a:rPr>
              <a:t>-ESS</a:t>
            </a:r>
            <a:r>
              <a:rPr lang="et-EE" altLang="zh-CN" sz="1200">
                <a:solidFill>
                  <a:srgbClr val="000000"/>
                </a:solidFill>
                <a:latin typeface="Arial" panose="020B0604020202020204" pitchFamily="34" charset="0"/>
                <a:cs typeface="Arial" panose="020B0604020202020204" pitchFamily="34" charset="0"/>
                <a:sym typeface="+mn-ea"/>
              </a:rPr>
              <a:t> smart microgrid system, located in an industrial park in Sendai, Japan.The expert team of </a:t>
            </a:r>
            <a:r>
              <a:rPr lang="en-US" altLang="et-EE" sz="1200">
                <a:solidFill>
                  <a:srgbClr val="000000"/>
                </a:solidFill>
                <a:latin typeface="Arial" panose="020B0604020202020204" pitchFamily="34" charset="0"/>
                <a:cs typeface="Arial" panose="020B0604020202020204" pitchFamily="34" charset="0"/>
                <a:sym typeface="+mn-ea"/>
              </a:rPr>
              <a:t>AI Power</a:t>
            </a:r>
            <a:r>
              <a:rPr lang="et-EE" altLang="zh-CN" sz="1200">
                <a:solidFill>
                  <a:srgbClr val="000000"/>
                </a:solidFill>
                <a:latin typeface="Arial" panose="020B0604020202020204" pitchFamily="34" charset="0"/>
                <a:cs typeface="Arial" panose="020B0604020202020204" pitchFamily="34" charset="0"/>
                <a:sym typeface="+mn-ea"/>
              </a:rPr>
              <a:t> provided a complete set of </a:t>
            </a:r>
            <a:r>
              <a:rPr lang="en-US" altLang="et-EE" sz="1200">
                <a:solidFill>
                  <a:srgbClr val="000000"/>
                </a:solidFill>
                <a:latin typeface="Arial" panose="020B0604020202020204" pitchFamily="34" charset="0"/>
                <a:cs typeface="Arial" panose="020B0604020202020204" pitchFamily="34" charset="0"/>
                <a:sym typeface="+mn-ea"/>
              </a:rPr>
              <a:t>smart</a:t>
            </a:r>
            <a:r>
              <a:rPr lang="et-EE" altLang="zh-CN" sz="1200">
                <a:solidFill>
                  <a:srgbClr val="000000"/>
                </a:solidFill>
                <a:latin typeface="Arial" panose="020B0604020202020204" pitchFamily="34" charset="0"/>
                <a:cs typeface="Arial" panose="020B0604020202020204" pitchFamily="34" charset="0"/>
                <a:sym typeface="+mn-ea"/>
              </a:rPr>
              <a:t> microgrid EMS solutions to help users achieve the operation goals of seamless switching on and off of diesel units and maximizing the use of renewable energy, which was recognized by Japanese users</a:t>
            </a:r>
            <a:r>
              <a:rPr lang="et-EE" altLang="zh-CN" sz="1400">
                <a:solidFill>
                  <a:srgbClr val="000000"/>
                </a:solidFill>
                <a:latin typeface="Arial" panose="020B0604020202020204" pitchFamily="34" charset="0"/>
                <a:cs typeface="Arial" panose="020B0604020202020204" pitchFamily="34" charset="0"/>
                <a:sym typeface="+mn-ea"/>
              </a:rPr>
              <a:t>.</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86" name="任意多边形 85"/>
          <p:cNvSpPr/>
          <p:nvPr>
            <p:custDataLst>
              <p:tags r:id="rId6"/>
            </p:custDataLst>
          </p:nvPr>
        </p:nvSpPr>
        <p:spPr>
          <a:xfrm>
            <a:off x="896620" y="4304030"/>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87" name="任意多边形 86"/>
          <p:cNvSpPr/>
          <p:nvPr>
            <p:custDataLst>
              <p:tags r:id="rId7"/>
            </p:custDataLst>
          </p:nvPr>
        </p:nvSpPr>
        <p:spPr>
          <a:xfrm>
            <a:off x="423545" y="431673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88" name="文本框 87"/>
          <p:cNvSpPr txBox="1"/>
          <p:nvPr>
            <p:custDataLst>
              <p:tags r:id="rId8"/>
            </p:custDataLst>
          </p:nvPr>
        </p:nvSpPr>
        <p:spPr>
          <a:xfrm>
            <a:off x="373380" y="4354195"/>
            <a:ext cx="3666490" cy="60769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9" name="平行四边形 88"/>
          <p:cNvSpPr/>
          <p:nvPr>
            <p:custDataLst>
              <p:tags r:id="rId9"/>
            </p:custDataLst>
          </p:nvPr>
        </p:nvSpPr>
        <p:spPr>
          <a:xfrm>
            <a:off x="4562475" y="6309360"/>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90" name="文本框 89"/>
          <p:cNvSpPr txBox="1"/>
          <p:nvPr>
            <p:custDataLst>
              <p:tags r:id="rId10"/>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91" name="文本框 90"/>
          <p:cNvSpPr txBox="1"/>
          <p:nvPr>
            <p:custDataLst>
              <p:tags r:id="rId11"/>
            </p:custDataLst>
          </p:nvPr>
        </p:nvSpPr>
        <p:spPr>
          <a:xfrm>
            <a:off x="592455" y="2264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92" name="文本框 91"/>
          <p:cNvSpPr txBox="1"/>
          <p:nvPr>
            <p:custDataLst>
              <p:tags r:id="rId12"/>
            </p:custDataLst>
          </p:nvPr>
        </p:nvSpPr>
        <p:spPr>
          <a:xfrm>
            <a:off x="588010" y="2261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93" name="组合 92"/>
          <p:cNvGrpSpPr/>
          <p:nvPr/>
        </p:nvGrpSpPr>
        <p:grpSpPr>
          <a:xfrm>
            <a:off x="373380" y="2868930"/>
            <a:ext cx="6062904" cy="1259669"/>
            <a:chOff x="468" y="3072"/>
            <a:chExt cx="9497" cy="2008"/>
          </a:xfrm>
        </p:grpSpPr>
        <p:sp>
          <p:nvSpPr>
            <p:cNvPr id="94" name="任意多边形 93"/>
            <p:cNvSpPr/>
            <p:nvPr>
              <p:custDataLst>
                <p:tags r:id="rId1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95" name="任意多边形 94"/>
            <p:cNvSpPr/>
            <p:nvPr>
              <p:custDataLst>
                <p:tags r:id="rId14"/>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96" name="文本框 95"/>
            <p:cNvSpPr txBox="1"/>
            <p:nvPr>
              <p:custDataLst>
                <p:tags r:id="rId15"/>
              </p:custDataLst>
            </p:nvPr>
          </p:nvSpPr>
          <p:spPr>
            <a:xfrm>
              <a:off x="486" y="3141"/>
              <a:ext cx="3304" cy="653"/>
            </a:xfrm>
            <a:prstGeom prst="rect">
              <a:avLst/>
            </a:prstGeom>
            <a:noFill/>
          </p:spPr>
          <p:txBody>
            <a:bodyPr wrap="square" bIns="0" rtlCol="0">
              <a:normAutofit fontScale="90000"/>
            </a:bodyPr>
            <a:lstStyle/>
            <a:p>
              <a:pPr algn="ctr"/>
              <a:r>
                <a:rPr lang="et-EE" altLang="zh-CN" sz="1800">
                  <a:solidFill>
                    <a:schemeClr val="bg1"/>
                  </a:solidFill>
                  <a:latin typeface="Arial" panose="020B0604020202020204" pitchFamily="34" charset="0"/>
                  <a:cs typeface="Arial" panose="020B0604020202020204" pitchFamily="34" charset="0"/>
                </a:rPr>
                <a:t>Installed </a:t>
              </a:r>
              <a:r>
                <a:rPr lang="en-US" altLang="et-EE"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C</a:t>
              </a:r>
              <a:r>
                <a:rPr lang="et-EE" altLang="zh-CN" sz="1800">
                  <a:solidFill>
                    <a:schemeClr val="bg1"/>
                  </a:solidFill>
                  <a:latin typeface="Arial" panose="020B0604020202020204" pitchFamily="34" charset="0"/>
                  <a:cs typeface="Arial" panose="020B0604020202020204" pitchFamily="34" charset="0"/>
                </a:rPr>
                <a:t>apa</a:t>
              </a:r>
              <a:r>
                <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97" name="文本框 96"/>
            <p:cNvSpPr txBox="1"/>
            <p:nvPr>
              <p:custDataLst>
                <p:tags r:id="rId16"/>
              </p:custDataLst>
            </p:nvPr>
          </p:nvSpPr>
          <p:spPr>
            <a:xfrm>
              <a:off x="468" y="3745"/>
              <a:ext cx="9497" cy="933"/>
            </a:xfrm>
            <a:prstGeom prst="rect">
              <a:avLst/>
            </a:prstGeom>
            <a:noFill/>
          </p:spPr>
          <p:txBody>
            <a:bodyPr wrap="square" rtlCol="0">
              <a:noAutofit/>
            </a:bodyPr>
            <a:lstStyle/>
            <a:p>
              <a:pPr marL="0" indent="0" algn="l" fontAlgn="auto" latinLnBrk="0">
                <a:lnSpc>
                  <a:spcPct val="150000"/>
                </a:lnSpc>
                <a:spcAft>
                  <a:spcPts val="0"/>
                </a:spcAft>
              </a:pPr>
              <a:r>
                <a:rPr lang="en-US" altLang="zh-CN" sz="1200" b="1">
                  <a:solidFill>
                    <a:srgbClr val="595959"/>
                  </a:solidFill>
                  <a:uFillTx/>
                  <a:latin typeface="Arial Bold" panose="020B0604020202020204" charset="0"/>
                  <a:cs typeface="Arial Bold" panose="020B0604020202020204" charset="0"/>
                  <a:sym typeface="+mn-ea"/>
                </a:rPr>
                <a:t>PV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100kW             </a:t>
              </a:r>
              <a:r>
                <a:rPr lang="en-US" altLang="zh-CN" sz="1200" b="1">
                  <a:solidFill>
                    <a:srgbClr val="595959"/>
                  </a:solidFill>
                  <a:uFillTx/>
                  <a:latin typeface="Arial Bold" panose="020B0604020202020204" charset="0"/>
                  <a:cs typeface="Arial Bold" panose="020B0604020202020204" charset="0"/>
                  <a:sym typeface="+mn-ea"/>
                </a:rPr>
                <a:t>Energy storage system</a:t>
              </a:r>
              <a:r>
                <a:rPr lang="en-US" altLang="zh-CN" sz="1200" b="1">
                  <a:solidFill>
                    <a:srgbClr val="595959"/>
                  </a:solidFill>
                  <a:uFillTx/>
                  <a:latin typeface="Arial" panose="020B0604020202020204" pitchFamily="34" charset="0"/>
                  <a:sym typeface="微软雅黑" panose="020B0503020204020204" pitchFamily="34" charset="-122"/>
                </a:rPr>
                <a:t>:</a:t>
              </a:r>
              <a:r>
                <a:rPr lang="en-US" altLang="zh-CN" sz="1200">
                  <a:solidFill>
                    <a:srgbClr val="595959"/>
                  </a:solidFill>
                  <a:uFillTx/>
                  <a:latin typeface="Arial" panose="020B0604020202020204" pitchFamily="34" charset="0"/>
                  <a:sym typeface="+mn-ea"/>
                </a:rPr>
                <a:t> 150kW/450kWh</a:t>
              </a:r>
              <a:endParaRPr lang="en-US" altLang="zh-CN" sz="1200">
                <a:solidFill>
                  <a:srgbClr val="595959"/>
                </a:solidFill>
                <a:uFillTx/>
                <a:latin typeface="Arial" panose="020B0604020202020204" pitchFamily="34" charset="0"/>
                <a:sym typeface="+mn-ea"/>
              </a:endParaRPr>
            </a:p>
            <a:p>
              <a:pPr marL="0" indent="0" algn="l" fontAlgn="auto" latinLnBrk="0">
                <a:lnSpc>
                  <a:spcPct val="150000"/>
                </a:lnSpc>
                <a:spcAft>
                  <a:spcPts val="0"/>
                </a:spcAft>
              </a:pPr>
              <a:r>
                <a:rPr lang="en-US" altLang="zh-CN" sz="1200" b="1">
                  <a:solidFill>
                    <a:srgbClr val="595959"/>
                  </a:solidFill>
                  <a:uFillTx/>
                  <a:latin typeface="Arial Bold" panose="020B0604020202020204" charset="0"/>
                  <a:cs typeface="Arial Bold" panose="020B0604020202020204" charset="0"/>
                  <a:sym typeface="+mn-ea"/>
                </a:rPr>
                <a:t>Diesel generator</a:t>
              </a:r>
              <a:r>
                <a:rPr lang="en-US" altLang="zh-CN" sz="1200" b="1">
                  <a:solidFill>
                    <a:srgbClr val="595959"/>
                  </a:solidFill>
                  <a:uFillTx/>
                  <a:latin typeface="Arial" panose="020B0604020202020204" pitchFamily="34" charset="0"/>
                  <a:sym typeface="微软雅黑" panose="020B0503020204020204" pitchFamily="34" charset="-122"/>
                </a:rPr>
                <a:t>: </a:t>
              </a:r>
              <a:r>
                <a:rPr lang="en-US" altLang="zh-CN" sz="1200">
                  <a:solidFill>
                    <a:srgbClr val="595959"/>
                  </a:solidFill>
                  <a:uFillTx/>
                  <a:latin typeface="Arial" panose="020B0604020202020204" pitchFamily="34" charset="0"/>
                  <a:sym typeface="+mn-ea"/>
                </a:rPr>
                <a:t>100kW</a:t>
              </a:r>
              <a:endParaRPr lang="en-US" altLang="zh-CN" sz="1200">
                <a:solidFill>
                  <a:srgbClr val="595959"/>
                </a:solidFill>
                <a:uFillTx/>
                <a:latin typeface="Arial" panose="020B0604020202020204" pitchFamily="34" charset="0"/>
                <a:sym typeface="微软雅黑" panose="020B0503020204020204" pitchFamily="34" charset="-122"/>
              </a:endParaRPr>
            </a:p>
          </p:txBody>
        </p:sp>
        <p:sp>
          <p:nvSpPr>
            <p:cNvPr id="99" name="平行四边形 98"/>
            <p:cNvSpPr/>
            <p:nvPr>
              <p:custDataLst>
                <p:tags r:id="rId17"/>
              </p:custDataLst>
            </p:nvPr>
          </p:nvSpPr>
          <p:spPr>
            <a:xfrm>
              <a:off x="7104" y="4640"/>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100" name="组合 99"/>
          <p:cNvGrpSpPr/>
          <p:nvPr/>
        </p:nvGrpSpPr>
        <p:grpSpPr>
          <a:xfrm>
            <a:off x="119380" y="1807845"/>
            <a:ext cx="6615430" cy="1005840"/>
            <a:chOff x="115" y="3072"/>
            <a:chExt cx="10418" cy="1584"/>
          </a:xfrm>
        </p:grpSpPr>
        <p:sp>
          <p:nvSpPr>
            <p:cNvPr id="101" name="任意多边形 100"/>
            <p:cNvSpPr/>
            <p:nvPr>
              <p:custDataLst>
                <p:tags r:id="rId18"/>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2" name="任意多边形 101"/>
            <p:cNvSpPr/>
            <p:nvPr>
              <p:custDataLst>
                <p:tags r:id="rId19"/>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3" name="文本框 102"/>
            <p:cNvSpPr txBox="1"/>
            <p:nvPr>
              <p:custDataLst>
                <p:tags r:id="rId20"/>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4" name="文本框 103"/>
            <p:cNvSpPr txBox="1"/>
            <p:nvPr>
              <p:custDataLst>
                <p:tags r:id="rId21"/>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Sendai, Japan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April 2021</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5" name="平行四边形 104"/>
            <p:cNvSpPr/>
            <p:nvPr>
              <p:custDataLst>
                <p:tags r:id="rId22"/>
              </p:custDataLst>
            </p:nvPr>
          </p:nvSpPr>
          <p:spPr>
            <a:xfrm>
              <a:off x="7201" y="421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107" name="Picture 2" descr="C:\Users\ThinkPad\Desktop\微信图片_20180306233059.jpg"/>
          <p:cNvPicPr>
            <a:picLocks noChangeAspect="1" noChangeArrowheads="1"/>
          </p:cNvPicPr>
          <p:nvPr>
            <p:custDataLst>
              <p:tags r:id="rId23"/>
            </p:custDataLst>
          </p:nvPr>
        </p:nvPicPr>
        <p:blipFill rotWithShape="1">
          <a:blip r:embed="rId24" cstate="screen"/>
          <a:srcRect/>
          <a:stretch>
            <a:fillRect/>
          </a:stretch>
        </p:blipFill>
        <p:spPr bwMode="auto">
          <a:xfrm>
            <a:off x="6672580" y="3716655"/>
            <a:ext cx="2524760" cy="181610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 name="图片 107"/>
          <p:cNvPicPr/>
          <p:nvPr>
            <p:custDataLst>
              <p:tags r:id="rId25"/>
            </p:custDataLst>
          </p:nvPr>
        </p:nvPicPr>
        <p:blipFill>
          <a:blip r:embed="rId26" cstate="screen"/>
          <a:srcRect/>
          <a:stretch>
            <a:fillRect/>
          </a:stretch>
        </p:blipFill>
        <p:spPr bwMode="auto">
          <a:xfrm>
            <a:off x="9196705" y="1628140"/>
            <a:ext cx="2385060" cy="2072005"/>
          </a:xfrm>
          <a:prstGeom prst="rect">
            <a:avLst/>
          </a:prstGeom>
          <a:noFill/>
          <a:ln>
            <a:noFill/>
          </a:ln>
        </p:spPr>
      </p:pic>
      <p:pic>
        <p:nvPicPr>
          <p:cNvPr id="109" name="图片 108"/>
          <p:cNvPicPr/>
          <p:nvPr>
            <p:custDataLst>
              <p:tags r:id="rId27"/>
            </p:custDataLst>
          </p:nvPr>
        </p:nvPicPr>
        <p:blipFill>
          <a:blip r:embed="rId28" cstate="screen"/>
          <a:srcRect/>
          <a:stretch>
            <a:fillRect/>
          </a:stretch>
        </p:blipFill>
        <p:spPr bwMode="auto">
          <a:xfrm>
            <a:off x="6672580" y="1628140"/>
            <a:ext cx="2524125" cy="2072005"/>
          </a:xfrm>
          <a:prstGeom prst="rect">
            <a:avLst/>
          </a:prstGeom>
          <a:noFill/>
          <a:ln>
            <a:noFill/>
          </a:ln>
        </p:spPr>
      </p:pic>
      <p:pic>
        <p:nvPicPr>
          <p:cNvPr id="110" name="图片 109"/>
          <p:cNvPicPr/>
          <p:nvPr>
            <p:custDataLst>
              <p:tags r:id="rId29"/>
            </p:custDataLst>
          </p:nvPr>
        </p:nvPicPr>
        <p:blipFill>
          <a:blip r:embed="rId30" cstate="screen"/>
          <a:srcRect/>
          <a:stretch>
            <a:fillRect/>
          </a:stretch>
        </p:blipFill>
        <p:spPr bwMode="auto">
          <a:xfrm>
            <a:off x="9192260" y="3700145"/>
            <a:ext cx="2383790" cy="1821180"/>
          </a:xfrm>
          <a:prstGeom prst="rect">
            <a:avLst/>
          </a:prstGeom>
          <a:noFill/>
          <a:ln>
            <a:noFill/>
          </a:ln>
        </p:spPr>
      </p:pic>
      <p:grpSp>
        <p:nvGrpSpPr>
          <p:cNvPr id="4" name="组合 3"/>
          <p:cNvGrpSpPr/>
          <p:nvPr/>
        </p:nvGrpSpPr>
        <p:grpSpPr>
          <a:xfrm>
            <a:off x="336550" y="158115"/>
            <a:ext cx="8138911" cy="706755"/>
            <a:chOff x="530" y="249"/>
            <a:chExt cx="15545" cy="1113"/>
          </a:xfrm>
        </p:grpSpPr>
        <p:grpSp>
          <p:nvGrpSpPr>
            <p:cNvPr id="6" name="组合 5"/>
            <p:cNvGrpSpPr/>
            <p:nvPr>
              <p:custDataLst>
                <p:tags r:id="rId31"/>
              </p:custDataLst>
            </p:nvPr>
          </p:nvGrpSpPr>
          <p:grpSpPr>
            <a:xfrm>
              <a:off x="530" y="268"/>
              <a:ext cx="7959" cy="1004"/>
              <a:chOff x="1052831" y="5229225"/>
              <a:chExt cx="5053581" cy="637540"/>
            </a:xfrm>
          </p:grpSpPr>
          <p:grpSp>
            <p:nvGrpSpPr>
              <p:cNvPr id="8" name="组合 7"/>
              <p:cNvGrpSpPr/>
              <p:nvPr/>
            </p:nvGrpSpPr>
            <p:grpSpPr>
              <a:xfrm>
                <a:off x="1052831" y="5229225"/>
                <a:ext cx="3511690" cy="619125"/>
                <a:chOff x="6866" y="9142"/>
                <a:chExt cx="4792" cy="975"/>
              </a:xfrm>
            </p:grpSpPr>
            <p:sp>
              <p:nvSpPr>
                <p:cNvPr id="2" name="文本框 1"/>
                <p:cNvSpPr txBox="1"/>
                <p:nvPr>
                  <p:custDataLst>
                    <p:tags r:id="rId32"/>
                  </p:custDataLst>
                </p:nvPr>
              </p:nvSpPr>
              <p:spPr>
                <a:xfrm>
                  <a:off x="6866" y="9142"/>
                  <a:ext cx="1302" cy="975"/>
                </a:xfrm>
                <a:prstGeom prst="rect">
                  <a:avLst/>
                </a:prstGeom>
                <a:noFill/>
                <a:ln>
                  <a:noFill/>
                </a:ln>
              </p:spPr>
              <p:txBody>
                <a:bodyPr wrap="square" anchor="t">
                  <a:noAutofit/>
                </a:bodyPr>
                <a:lstStyle/>
                <a:p>
                  <a:pPr algn="l"/>
                  <a:r>
                    <a:rPr lang="en-US" altLang="zh-CN" sz="4000" b="1" dirty="0">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5" name="文本框 4"/>
                <p:cNvSpPr txBox="1"/>
                <p:nvPr>
                  <p:custDataLst>
                    <p:tags r:id="rId33"/>
                  </p:custDataLst>
                </p:nvPr>
              </p:nvSpPr>
              <p:spPr>
                <a:xfrm>
                  <a:off x="8055" y="9430"/>
                  <a:ext cx="3603" cy="438"/>
                </a:xfrm>
                <a:prstGeom prst="rect">
                  <a:avLst/>
                </a:prstGeom>
                <a:noFill/>
                <a:ln>
                  <a:noFill/>
                </a:ln>
              </p:spPr>
              <p:txBody>
                <a:bodyPr wrap="square" anchor="t">
                  <a:noAutofit/>
                </a:bodyPr>
                <a:lstStyle/>
                <a:p>
                  <a:pPr algn="l"/>
                  <a:r>
                    <a:rPr lang="en-US" altLang="et-EE" sz="1200" b="1">
                      <a:solidFill>
                        <a:srgbClr val="00B0F0"/>
                      </a:solidFill>
                      <a:latin typeface="Arial" panose="020B0604020202020204" pitchFamily="34" charset="0"/>
                      <a:sym typeface="+mn-ea"/>
                    </a:rPr>
                    <a:t>S</a:t>
                  </a:r>
                  <a:r>
                    <a:rPr lang="et-EE" altLang="zh-CN" sz="1200" b="1">
                      <a:solidFill>
                        <a:srgbClr val="00B0F0"/>
                      </a:solidFill>
                      <a:latin typeface="Arial" panose="020B0604020202020204" pitchFamily="34" charset="0"/>
                      <a:sym typeface="+mn-ea"/>
                    </a:rPr>
                    <a:t>tandard </a:t>
                  </a:r>
                  <a:r>
                    <a:rPr lang="en-US" altLang="et-EE" sz="1200" b="1">
                      <a:solidFill>
                        <a:srgbClr val="00B0F0"/>
                      </a:solidFill>
                      <a:latin typeface="Arial" panose="020B0604020202020204" pitchFamily="34" charset="0"/>
                      <a:sym typeface="+mn-ea"/>
                    </a:rPr>
                    <a:t>P</a:t>
                  </a:r>
                  <a:r>
                    <a:rPr lang="et-EE" altLang="zh-CN" sz="1200" b="1">
                      <a:solidFill>
                        <a:srgbClr val="00B0F0"/>
                      </a:solidFill>
                      <a:latin typeface="Arial" panose="020B0604020202020204" pitchFamily="34" charset="0"/>
                      <a:sym typeface="+mn-ea"/>
                    </a:rPr>
                    <a:t>roduct </a:t>
                  </a:r>
                  <a:endParaRPr lang="et-EE" altLang="zh-CN" sz="1200" b="1">
                    <a:solidFill>
                      <a:srgbClr val="00B0F0"/>
                    </a:solidFill>
                    <a:latin typeface="Arial" panose="020B0604020202020204" pitchFamily="34" charset="0"/>
                    <a:sym typeface="+mn-ea"/>
                  </a:endParaRPr>
                </a:p>
                <a:p>
                  <a:pPr algn="l"/>
                  <a:r>
                    <a:rPr lang="en-US" altLang="et-EE" sz="1200" b="1">
                      <a:solidFill>
                        <a:srgbClr val="00B0F0"/>
                      </a:solidFill>
                      <a:latin typeface="Arial" panose="020B0604020202020204" pitchFamily="34" charset="0"/>
                      <a:sym typeface="+mn-ea"/>
                    </a:rPr>
                    <a:t>Sales</a:t>
                  </a:r>
                  <a:endParaRPr lang="en-US" altLang="et-EE" sz="1200" b="1" dirty="0">
                    <a:solidFill>
                      <a:srgbClr val="00B0F0"/>
                    </a:solidFill>
                    <a:latin typeface="Arial" panose="020B0604020202020204" pitchFamily="34" charset="0"/>
                    <a:sym typeface="+mn-ea"/>
                  </a:endParaRPr>
                </a:p>
              </p:txBody>
            </p:sp>
          </p:grpSp>
          <p:sp>
            <p:nvSpPr>
              <p:cNvPr id="10" name="文本框 9"/>
              <p:cNvSpPr txBox="1"/>
              <p:nvPr>
                <p:custDataLst>
                  <p:tags r:id="rId34"/>
                </p:custDataLst>
              </p:nvPr>
            </p:nvSpPr>
            <p:spPr>
              <a:xfrm>
                <a:off x="4990496" y="5247640"/>
                <a:ext cx="1115916" cy="619125"/>
              </a:xfrm>
              <a:prstGeom prst="rect">
                <a:avLst/>
              </a:prstGeom>
              <a:noFill/>
              <a:ln>
                <a:noFill/>
              </a:ln>
            </p:spPr>
            <p:txBody>
              <a:bodyPr wrap="square" anchor="t">
                <a:noAutofit/>
              </a:bodyPr>
              <a:lstStyle/>
              <a:p>
                <a:pPr algn="l"/>
                <a:r>
                  <a:rPr lang="en-US" altLang="zh-CN" sz="4000" b="1" dirty="0">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grpSp>
        <p:sp>
          <p:nvSpPr>
            <p:cNvPr id="16" name="文本框 15"/>
            <p:cNvSpPr txBox="1"/>
            <p:nvPr>
              <p:custDataLst>
                <p:tags r:id="rId35"/>
              </p:custDataLst>
            </p:nvPr>
          </p:nvSpPr>
          <p:spPr>
            <a:xfrm>
              <a:off x="14557" y="249"/>
              <a:ext cx="1518" cy="1113"/>
            </a:xfrm>
            <a:prstGeom prst="rect">
              <a:avLst/>
            </a:prstGeom>
            <a:noFill/>
            <a:ln>
              <a:noFill/>
            </a:ln>
          </p:spPr>
          <p:txBody>
            <a:bodyPr wrap="square" anchor="t">
              <a:noAutofit/>
            </a:bodyPr>
            <a:lstStyle/>
            <a:p>
              <a:pPr algn="l">
                <a:buClrTx/>
                <a:buSzTx/>
                <a:buFontTx/>
              </a:pPr>
              <a:r>
                <a:rPr lang="en-US" altLang="zh-CN" sz="4000" b="1" dirty="0">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grpSp>
      <p:sp>
        <p:nvSpPr>
          <p:cNvPr id="17" name="文本框 16"/>
          <p:cNvSpPr txBox="1"/>
          <p:nvPr>
            <p:custDataLst>
              <p:tags r:id="rId36"/>
            </p:custDataLst>
          </p:nvPr>
        </p:nvSpPr>
        <p:spPr>
          <a:xfrm>
            <a:off x="4439920" y="333375"/>
            <a:ext cx="2113915" cy="278130"/>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sp>
        <p:nvSpPr>
          <p:cNvPr id="35" name="文本框 34"/>
          <p:cNvSpPr txBox="1"/>
          <p:nvPr>
            <p:custDataLst>
              <p:tags r:id="rId37"/>
            </p:custDataLst>
          </p:nvPr>
        </p:nvSpPr>
        <p:spPr>
          <a:xfrm>
            <a:off x="8400415" y="332740"/>
            <a:ext cx="2209165" cy="278130"/>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wrap="square">
            <a:normAutofit fontScale="87500"/>
          </a:bodyPr>
          <a:lstStyle/>
          <a:p>
            <a:pPr>
              <a:defRPr/>
            </a:pPr>
            <a:fld id="{21D37D8B-8752-4863-8EA0-2F8E3052D675}" type="slidenum">
              <a:rPr lang="zh-CN" altLang="en-US" smtClean="0"/>
            </a:fld>
            <a:endParaRPr lang="zh-CN" altLang="en-US" dirty="0"/>
          </a:p>
        </p:txBody>
      </p:sp>
      <p:grpSp>
        <p:nvGrpSpPr>
          <p:cNvPr id="34" name="组合 33"/>
          <p:cNvGrpSpPr/>
          <p:nvPr/>
        </p:nvGrpSpPr>
        <p:grpSpPr>
          <a:xfrm>
            <a:off x="6861973" y="1628977"/>
            <a:ext cx="4729952" cy="3532565"/>
            <a:chOff x="10839" y="2908"/>
            <a:chExt cx="7449" cy="5563"/>
          </a:xfrm>
        </p:grpSpPr>
        <p:pic>
          <p:nvPicPr>
            <p:cNvPr id="10" name="图片 9"/>
            <p:cNvPicPr>
              <a:picLocks noChangeAspect="1"/>
            </p:cNvPicPr>
            <p:nvPr>
              <p:custDataLst>
                <p:tags r:id="rId1"/>
              </p:custDataLst>
            </p:nvPr>
          </p:nvPicPr>
          <p:blipFill>
            <a:blip r:embed="rId2"/>
            <a:srcRect t="21849" b="21849"/>
            <a:stretch>
              <a:fillRect/>
            </a:stretch>
          </p:blipFill>
          <p:spPr>
            <a:xfrm>
              <a:off x="10839" y="2908"/>
              <a:ext cx="3651" cy="2728"/>
            </a:xfrm>
            <a:prstGeom prst="rect">
              <a:avLst/>
            </a:prstGeom>
          </p:spPr>
        </p:pic>
        <p:pic>
          <p:nvPicPr>
            <p:cNvPr id="31" name="图片 30"/>
            <p:cNvPicPr>
              <a:picLocks noChangeAspect="1"/>
            </p:cNvPicPr>
            <p:nvPr/>
          </p:nvPicPr>
          <p:blipFill>
            <a:blip r:embed="rId3"/>
            <a:stretch>
              <a:fillRect/>
            </a:stretch>
          </p:blipFill>
          <p:spPr>
            <a:xfrm>
              <a:off x="14595" y="2910"/>
              <a:ext cx="3693" cy="2727"/>
            </a:xfrm>
            <a:prstGeom prst="rect">
              <a:avLst/>
            </a:prstGeom>
          </p:spPr>
        </p:pic>
        <p:pic>
          <p:nvPicPr>
            <p:cNvPr id="32" name="图片 31"/>
            <p:cNvPicPr>
              <a:picLocks noChangeAspect="1"/>
            </p:cNvPicPr>
            <p:nvPr>
              <p:custDataLst>
                <p:tags r:id="rId4"/>
              </p:custDataLst>
            </p:nvPr>
          </p:nvPicPr>
          <p:blipFill>
            <a:blip r:embed="rId5"/>
            <a:srcRect l="12363" r="12363"/>
            <a:stretch>
              <a:fillRect/>
            </a:stretch>
          </p:blipFill>
          <p:spPr>
            <a:xfrm>
              <a:off x="14637" y="5723"/>
              <a:ext cx="3651" cy="2728"/>
            </a:xfrm>
            <a:prstGeom prst="rect">
              <a:avLst/>
            </a:prstGeom>
          </p:spPr>
        </p:pic>
        <p:pic>
          <p:nvPicPr>
            <p:cNvPr id="33" name="图片 32"/>
            <p:cNvPicPr>
              <a:picLocks noChangeAspect="1"/>
            </p:cNvPicPr>
            <p:nvPr>
              <p:custDataLst>
                <p:tags r:id="rId6"/>
              </p:custDataLst>
            </p:nvPr>
          </p:nvPicPr>
          <p:blipFill>
            <a:blip r:embed="rId7"/>
            <a:srcRect t="21984" b="21984"/>
            <a:stretch>
              <a:fillRect/>
            </a:stretch>
          </p:blipFill>
          <p:spPr>
            <a:xfrm>
              <a:off x="10880" y="5743"/>
              <a:ext cx="3651" cy="2728"/>
            </a:xfrm>
            <a:prstGeom prst="rect">
              <a:avLst/>
            </a:prstGeom>
          </p:spPr>
        </p:pic>
      </p:grpSp>
      <p:grpSp>
        <p:nvGrpSpPr>
          <p:cNvPr id="16" name="组合 15"/>
          <p:cNvGrpSpPr/>
          <p:nvPr/>
        </p:nvGrpSpPr>
        <p:grpSpPr>
          <a:xfrm>
            <a:off x="336550" y="158115"/>
            <a:ext cx="8138911" cy="706755"/>
            <a:chOff x="530" y="249"/>
            <a:chExt cx="15545" cy="1113"/>
          </a:xfrm>
        </p:grpSpPr>
        <p:grpSp>
          <p:nvGrpSpPr>
            <p:cNvPr id="17" name="组合 16"/>
            <p:cNvGrpSpPr/>
            <p:nvPr>
              <p:custDataLst>
                <p:tags r:id="rId8"/>
              </p:custDataLst>
            </p:nvPr>
          </p:nvGrpSpPr>
          <p:grpSpPr>
            <a:xfrm>
              <a:off x="530" y="268"/>
              <a:ext cx="7959" cy="1004"/>
              <a:chOff x="1052831" y="5229225"/>
              <a:chExt cx="5053581" cy="637540"/>
            </a:xfrm>
          </p:grpSpPr>
          <p:grpSp>
            <p:nvGrpSpPr>
              <p:cNvPr id="18" name="组合 17"/>
              <p:cNvGrpSpPr/>
              <p:nvPr/>
            </p:nvGrpSpPr>
            <p:grpSpPr>
              <a:xfrm>
                <a:off x="1052831" y="5229225"/>
                <a:ext cx="3511690" cy="619125"/>
                <a:chOff x="6866" y="9142"/>
                <a:chExt cx="4792" cy="975"/>
              </a:xfrm>
            </p:grpSpPr>
            <p:sp>
              <p:nvSpPr>
                <p:cNvPr id="19" name="文本框 18"/>
                <p:cNvSpPr txBox="1"/>
                <p:nvPr>
                  <p:custDataLst>
                    <p:tags r:id="rId9"/>
                  </p:custDataLst>
                </p:nvPr>
              </p:nvSpPr>
              <p:spPr>
                <a:xfrm>
                  <a:off x="6866" y="9142"/>
                  <a:ext cx="1302" cy="975"/>
                </a:xfrm>
                <a:prstGeom prst="rect">
                  <a:avLst/>
                </a:prstGeom>
                <a:noFill/>
                <a:ln>
                  <a:noFill/>
                </a:ln>
              </p:spPr>
              <p:txBody>
                <a:bodyPr wrap="square" anchor="t">
                  <a:noAutofit/>
                </a:bodyPr>
                <a:lstStyle/>
                <a:p>
                  <a:pPr algn="l"/>
                  <a:r>
                    <a:rPr lang="en-US" altLang="zh-CN" sz="4000" b="1" dirty="0">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20" name="文本框 19"/>
                <p:cNvSpPr txBox="1"/>
                <p:nvPr>
                  <p:custDataLst>
                    <p:tags r:id="rId10"/>
                  </p:custDataLst>
                </p:nvPr>
              </p:nvSpPr>
              <p:spPr>
                <a:xfrm>
                  <a:off x="8055" y="9430"/>
                  <a:ext cx="3603" cy="438"/>
                </a:xfrm>
                <a:prstGeom prst="rect">
                  <a:avLst/>
                </a:prstGeom>
                <a:noFill/>
                <a:ln>
                  <a:noFill/>
                </a:ln>
              </p:spPr>
              <p:txBody>
                <a:bodyPr wrap="square" anchor="t">
                  <a:noAutofit/>
                </a:bodyPr>
                <a:lstStyle/>
                <a:p>
                  <a:pPr algn="l"/>
                  <a:r>
                    <a:rPr lang="en-US" altLang="et-EE" sz="1200" b="1">
                      <a:solidFill>
                        <a:srgbClr val="00B0F0"/>
                      </a:solidFill>
                      <a:latin typeface="Arial" panose="020B0604020202020204" pitchFamily="34" charset="0"/>
                      <a:sym typeface="+mn-ea"/>
                    </a:rPr>
                    <a:t>S</a:t>
                  </a:r>
                  <a:r>
                    <a:rPr lang="et-EE" altLang="zh-CN" sz="1200" b="1">
                      <a:solidFill>
                        <a:srgbClr val="00B0F0"/>
                      </a:solidFill>
                      <a:latin typeface="Arial" panose="020B0604020202020204" pitchFamily="34" charset="0"/>
                      <a:sym typeface="+mn-ea"/>
                    </a:rPr>
                    <a:t>tandard </a:t>
                  </a:r>
                  <a:r>
                    <a:rPr lang="en-US" altLang="et-EE" sz="1200" b="1">
                      <a:solidFill>
                        <a:srgbClr val="00B0F0"/>
                      </a:solidFill>
                      <a:latin typeface="Arial" panose="020B0604020202020204" pitchFamily="34" charset="0"/>
                      <a:sym typeface="+mn-ea"/>
                    </a:rPr>
                    <a:t>P</a:t>
                  </a:r>
                  <a:r>
                    <a:rPr lang="et-EE" altLang="zh-CN" sz="1200" b="1">
                      <a:solidFill>
                        <a:srgbClr val="00B0F0"/>
                      </a:solidFill>
                      <a:latin typeface="Arial" panose="020B0604020202020204" pitchFamily="34" charset="0"/>
                      <a:sym typeface="+mn-ea"/>
                    </a:rPr>
                    <a:t>roduct </a:t>
                  </a:r>
                  <a:endParaRPr lang="et-EE" altLang="zh-CN" sz="1200" b="1">
                    <a:solidFill>
                      <a:srgbClr val="00B0F0"/>
                    </a:solidFill>
                    <a:latin typeface="Arial" panose="020B0604020202020204" pitchFamily="34" charset="0"/>
                    <a:sym typeface="+mn-ea"/>
                  </a:endParaRPr>
                </a:p>
                <a:p>
                  <a:pPr algn="l"/>
                  <a:r>
                    <a:rPr lang="en-US" altLang="et-EE" sz="1200" b="1">
                      <a:solidFill>
                        <a:srgbClr val="00B0F0"/>
                      </a:solidFill>
                      <a:latin typeface="Arial" panose="020B0604020202020204" pitchFamily="34" charset="0"/>
                      <a:sym typeface="+mn-ea"/>
                    </a:rPr>
                    <a:t>Sales</a:t>
                  </a:r>
                  <a:endParaRPr lang="en-US" altLang="et-EE" sz="1200" b="1" dirty="0">
                    <a:solidFill>
                      <a:srgbClr val="00B0F0"/>
                    </a:solidFill>
                    <a:latin typeface="Arial" panose="020B0604020202020204" pitchFamily="34" charset="0"/>
                    <a:sym typeface="+mn-ea"/>
                  </a:endParaRPr>
                </a:p>
              </p:txBody>
            </p:sp>
          </p:grpSp>
          <p:sp>
            <p:nvSpPr>
              <p:cNvPr id="27" name="文本框 26"/>
              <p:cNvSpPr txBox="1"/>
              <p:nvPr>
                <p:custDataLst>
                  <p:tags r:id="rId11"/>
                </p:custDataLst>
              </p:nvPr>
            </p:nvSpPr>
            <p:spPr>
              <a:xfrm>
                <a:off x="4990496" y="5247640"/>
                <a:ext cx="1115916" cy="619125"/>
              </a:xfrm>
              <a:prstGeom prst="rect">
                <a:avLst/>
              </a:prstGeom>
              <a:noFill/>
              <a:ln>
                <a:noFill/>
              </a:ln>
            </p:spPr>
            <p:txBody>
              <a:bodyPr wrap="square" anchor="t">
                <a:noAutofit/>
              </a:bodyPr>
              <a:lstStyle/>
              <a:p>
                <a:pPr algn="l"/>
                <a:r>
                  <a:rPr lang="en-US" altLang="zh-CN" sz="4000" b="1" dirty="0">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grpSp>
        <p:sp>
          <p:nvSpPr>
            <p:cNvPr id="22" name="文本框 21"/>
            <p:cNvSpPr txBox="1"/>
            <p:nvPr>
              <p:custDataLst>
                <p:tags r:id="rId12"/>
              </p:custDataLst>
            </p:nvPr>
          </p:nvSpPr>
          <p:spPr>
            <a:xfrm>
              <a:off x="14557" y="249"/>
              <a:ext cx="1518" cy="1113"/>
            </a:xfrm>
            <a:prstGeom prst="rect">
              <a:avLst/>
            </a:prstGeom>
            <a:noFill/>
            <a:ln>
              <a:noFill/>
            </a:ln>
          </p:spPr>
          <p:txBody>
            <a:bodyPr wrap="square" anchor="t">
              <a:noAutofit/>
            </a:bodyPr>
            <a:lstStyle/>
            <a:p>
              <a:pPr algn="l">
                <a:buClrTx/>
                <a:buSzTx/>
                <a:buFontTx/>
              </a:pPr>
              <a:r>
                <a:rPr lang="en-US" altLang="zh-CN" sz="4000" b="1" dirty="0">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grpSp>
      <p:sp>
        <p:nvSpPr>
          <p:cNvPr id="29" name="文本框 28"/>
          <p:cNvSpPr txBox="1"/>
          <p:nvPr>
            <p:custDataLst>
              <p:tags r:id="rId13"/>
            </p:custDataLst>
          </p:nvPr>
        </p:nvSpPr>
        <p:spPr>
          <a:xfrm>
            <a:off x="4439920" y="333375"/>
            <a:ext cx="2113915" cy="278130"/>
          </a:xfrm>
          <a:prstGeom prst="rect">
            <a:avLst/>
          </a:prstGeom>
          <a:noFill/>
          <a:ln>
            <a:noFill/>
          </a:ln>
        </p:spPr>
        <p:txBody>
          <a:bodyPr wrap="square" anchor="t">
            <a:noAutofit/>
          </a:bodyPr>
          <a:lstStyle/>
          <a:p>
            <a:pPr algn="l">
              <a:buClrTx/>
              <a:buSzTx/>
              <a:buNone/>
            </a:pPr>
            <a:r>
              <a:rPr lang="en-US" altLang="zh-CN" sz="1200" b="1">
                <a:solidFill>
                  <a:srgbClr val="A6A6A6"/>
                </a:solidFill>
                <a:latin typeface="Arial" panose="020B0604020202020204" pitchFamily="34" charset="0"/>
                <a:sym typeface="+mn-ea"/>
              </a:rPr>
              <a:t>Integrated Energy System</a:t>
            </a:r>
            <a:endParaRPr lang="en-US" altLang="zh-CN" sz="1200" b="1">
              <a:solidFill>
                <a:srgbClr val="A6A6A6"/>
              </a:solidFill>
              <a:latin typeface="Arial" panose="020B0604020202020204" pitchFamily="34" charset="0"/>
              <a:sym typeface="+mn-ea"/>
            </a:endParaRPr>
          </a:p>
          <a:p>
            <a:pPr algn="l">
              <a:buClrTx/>
              <a:buSzTx/>
              <a:buNone/>
            </a:pPr>
            <a:r>
              <a:rPr lang="en-US" altLang="zh-CN" sz="1200" b="1">
                <a:solidFill>
                  <a:srgbClr val="A6A6A6"/>
                </a:solidFill>
                <a:latin typeface="Arial" panose="020B0604020202020204" pitchFamily="34" charset="0"/>
                <a:sym typeface="+mn-ea"/>
              </a:rPr>
              <a:t>(PV-ESS-DG-Heating)</a:t>
            </a:r>
            <a:endParaRPr lang="en-US" altLang="zh-CN" sz="1200" b="1">
              <a:solidFill>
                <a:srgbClr val="A6A6A6"/>
              </a:solidFill>
              <a:latin typeface="Arial" panose="020B0604020202020204" pitchFamily="34" charset="0"/>
              <a:sym typeface="+mn-ea"/>
            </a:endParaRPr>
          </a:p>
        </p:txBody>
      </p:sp>
      <p:sp>
        <p:nvSpPr>
          <p:cNvPr id="35" name="文本框 34"/>
          <p:cNvSpPr txBox="1"/>
          <p:nvPr>
            <p:custDataLst>
              <p:tags r:id="rId14"/>
            </p:custDataLst>
          </p:nvPr>
        </p:nvSpPr>
        <p:spPr>
          <a:xfrm>
            <a:off x="8400415" y="332740"/>
            <a:ext cx="2209165" cy="278130"/>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sp>
        <p:nvSpPr>
          <p:cNvPr id="23" name="标题 22"/>
          <p:cNvSpPr>
            <a:spLocks noGrp="1"/>
          </p:cNvSpPr>
          <p:nvPr>
            <p:ph type="title"/>
          </p:nvPr>
        </p:nvSpPr>
        <p:spPr>
          <a:xfrm>
            <a:off x="301625" y="909320"/>
            <a:ext cx="7108825" cy="383540"/>
          </a:xfrm>
        </p:spPr>
        <p:txBody>
          <a:bodyPr wrap="square">
            <a:noAutofit/>
          </a:bodyPr>
          <a:lstStyle/>
          <a:p>
            <a:r>
              <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rPr>
              <a:t>China-Laos Border Interconnection</a:t>
            </a:r>
            <a:br>
              <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rPr>
            </a:br>
            <a:r>
              <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rPr>
              <a:t>PV-ESS-Charging Mricogrid</a:t>
            </a:r>
            <a:endParaRPr lang="en-US" altLang="zh-CN" sz="2000" b="1" spc="0">
              <a:solidFill>
                <a:schemeClr val="tx1">
                  <a:lumMod val="65000"/>
                  <a:lumOff val="35000"/>
                </a:schemeClr>
              </a:solidFill>
              <a:latin typeface="Arial" panose="020B0604020202020204" pitchFamily="34" charset="0"/>
              <a:ea typeface="微软雅黑" panose="020B0503020204020204" pitchFamily="34" charset="-122"/>
              <a:cs typeface="+mn-cs"/>
              <a:sym typeface="+mn-ea"/>
            </a:endParaRPr>
          </a:p>
        </p:txBody>
      </p:sp>
      <p:sp>
        <p:nvSpPr>
          <p:cNvPr id="24" name="圆角矩形 23"/>
          <p:cNvSpPr/>
          <p:nvPr>
            <p:custDataLst>
              <p:tags r:id="rId15"/>
            </p:custDataLst>
          </p:nvPr>
        </p:nvSpPr>
        <p:spPr>
          <a:xfrm>
            <a:off x="322580" y="1898015"/>
            <a:ext cx="5629275" cy="886460"/>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25" name="圆角矩形 24"/>
          <p:cNvSpPr/>
          <p:nvPr>
            <p:custDataLst>
              <p:tags r:id="rId16"/>
            </p:custDataLst>
          </p:nvPr>
        </p:nvSpPr>
        <p:spPr>
          <a:xfrm>
            <a:off x="322709" y="3807717"/>
            <a:ext cx="5628640" cy="45281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endParaRPr lang="zh-CN" altLang="en-US" sz="1600" spc="150" dirty="0">
              <a:solidFill>
                <a:srgbClr val="000000">
                  <a:lumMod val="75000"/>
                  <a:lumOff val="25000"/>
                </a:srgbClr>
              </a:solidFill>
              <a:uFillTx/>
              <a:sym typeface="+mn-ea"/>
            </a:endParaRPr>
          </a:p>
        </p:txBody>
      </p:sp>
      <p:sp>
        <p:nvSpPr>
          <p:cNvPr id="26" name="文本框 25"/>
          <p:cNvSpPr txBox="1"/>
          <p:nvPr>
            <p:custDataLst>
              <p:tags r:id="rId17"/>
            </p:custDataLst>
          </p:nvPr>
        </p:nvSpPr>
        <p:spPr>
          <a:xfrm>
            <a:off x="532461" y="198635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99" name="组合 98"/>
          <p:cNvGrpSpPr/>
          <p:nvPr/>
        </p:nvGrpSpPr>
        <p:grpSpPr>
          <a:xfrm>
            <a:off x="284480" y="1662430"/>
            <a:ext cx="6386830" cy="1397635"/>
            <a:chOff x="475" y="3012"/>
            <a:chExt cx="10058" cy="2201"/>
          </a:xfrm>
        </p:grpSpPr>
        <p:sp>
          <p:nvSpPr>
            <p:cNvPr id="100" name="任意多边形 99"/>
            <p:cNvSpPr/>
            <p:nvPr>
              <p:custDataLst>
                <p:tags r:id="rId18"/>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101" name="任意多边形 100"/>
            <p:cNvSpPr/>
            <p:nvPr>
              <p:custDataLst>
                <p:tags r:id="rId19"/>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102" name="文本框 101"/>
            <p:cNvSpPr txBox="1"/>
            <p:nvPr>
              <p:custDataLst>
                <p:tags r:id="rId20"/>
              </p:custDataLst>
            </p:nvPr>
          </p:nvSpPr>
          <p:spPr>
            <a:xfrm>
              <a:off x="475" y="3012"/>
              <a:ext cx="4866" cy="653"/>
            </a:xfrm>
            <a:prstGeom prst="rect">
              <a:avLst/>
            </a:prstGeom>
            <a:noFill/>
          </p:spPr>
          <p:txBody>
            <a:bodyPr wrap="square" bIns="0" rtlCol="0"/>
            <a:lstStyle/>
            <a:p>
              <a:pPr algn="l"/>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800" spc="300">
                <a:solidFill>
                  <a:schemeClr val="bg1"/>
                </a:solidFill>
                <a:uFillTx/>
                <a:latin typeface="Arial" panose="020B0604020202020204" pitchFamily="34" charset="0"/>
                <a:ea typeface="思源黑体 CN Bold" panose="020B0800000000000000" charset="-122"/>
                <a:cs typeface="Arial" panose="020B0604020202020204" pitchFamily="34" charset="0"/>
              </a:endParaRPr>
            </a:p>
          </p:txBody>
        </p:sp>
        <p:sp>
          <p:nvSpPr>
            <p:cNvPr id="103" name="文本框 102"/>
            <p:cNvSpPr txBox="1"/>
            <p:nvPr>
              <p:custDataLst>
                <p:tags r:id="rId21"/>
              </p:custDataLst>
            </p:nvPr>
          </p:nvSpPr>
          <p:spPr>
            <a:xfrm>
              <a:off x="484" y="3698"/>
              <a:ext cx="10049" cy="1081"/>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Laos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Aug.2023</a:t>
              </a:r>
              <a:endParaRPr lang="en-US" altLang="zh-CN" sz="1200">
                <a:solidFill>
                  <a:srgbClr val="595959"/>
                </a:solidFill>
                <a:uFillTx/>
                <a:latin typeface="Arial" panose="020B0604020202020204" pitchFamily="34" charset="0"/>
                <a:sym typeface="微软雅黑" panose="020B0503020204020204" pitchFamily="34" charset="-122"/>
              </a:endParaRPr>
            </a:p>
            <a:p>
              <a:pPr algn="l" fontAlgn="auto">
                <a:lnSpc>
                  <a:spcPct val="130000"/>
                </a:lnSpc>
                <a:spcAft>
                  <a:spcPts val="1000"/>
                </a:spcAft>
              </a:pPr>
              <a:r>
                <a:rPr lang="en-US" altLang="zh-CN" sz="1200" b="1" dirty="0">
                  <a:solidFill>
                    <a:srgbClr val="595959"/>
                  </a:solidFill>
                  <a:uFillTx/>
                  <a:latin typeface="Arial" panose="020B0604020202020204" pitchFamily="34" charset="0"/>
                  <a:sym typeface="微软雅黑" panose="020B0503020204020204" pitchFamily="34" charset="-122"/>
                </a:rPr>
                <a:t>Demand</a:t>
              </a:r>
              <a:r>
                <a:rPr lang="en-US" altLang="zh-CN" sz="1200" dirty="0">
                  <a:solidFill>
                    <a:srgbClr val="595959"/>
                  </a:solidFill>
                  <a:uFillTx/>
                  <a:latin typeface="Arial" panose="020B0604020202020204" pitchFamily="34" charset="0"/>
                  <a:sym typeface="微软雅黑" panose="020B0503020204020204" pitchFamily="34" charset="-122"/>
                </a:rPr>
                <a:t>: do a demonstrative PV-ESS-Charging in Laos</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104" name="平行四边形 103"/>
            <p:cNvSpPr/>
            <p:nvPr>
              <p:custDataLst>
                <p:tags r:id="rId22"/>
              </p:custDataLst>
            </p:nvPr>
          </p:nvSpPr>
          <p:spPr>
            <a:xfrm>
              <a:off x="7132" y="4773"/>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28" name="组合 27"/>
          <p:cNvGrpSpPr/>
          <p:nvPr/>
        </p:nvGrpSpPr>
        <p:grpSpPr>
          <a:xfrm>
            <a:off x="252410" y="3068665"/>
            <a:ext cx="6051413" cy="1197564"/>
            <a:chOff x="374" y="3027"/>
            <a:chExt cx="9479" cy="1909"/>
          </a:xfrm>
        </p:grpSpPr>
        <p:sp>
          <p:nvSpPr>
            <p:cNvPr id="30" name="任意多边形 29"/>
            <p:cNvSpPr/>
            <p:nvPr>
              <p:custDataLst>
                <p:tags r:id="rId2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6" name="任意多边形 35"/>
            <p:cNvSpPr/>
            <p:nvPr>
              <p:custDataLst>
                <p:tags r:id="rId24"/>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9" name="文本框 38"/>
            <p:cNvSpPr txBox="1"/>
            <p:nvPr>
              <p:custDataLst>
                <p:tags r:id="rId25"/>
              </p:custDataLst>
            </p:nvPr>
          </p:nvSpPr>
          <p:spPr>
            <a:xfrm>
              <a:off x="374" y="3027"/>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40" name="文本框 39"/>
            <p:cNvSpPr txBox="1"/>
            <p:nvPr>
              <p:custDataLst>
                <p:tags r:id="rId26"/>
              </p:custDataLst>
            </p:nvPr>
          </p:nvSpPr>
          <p:spPr>
            <a:xfrm>
              <a:off x="395" y="3631"/>
              <a:ext cx="9458" cy="933"/>
            </a:xfrm>
            <a:prstGeom prst="rect">
              <a:avLst/>
            </a:prstGeom>
            <a:noFill/>
          </p:spPr>
          <p:txBody>
            <a:bodyPr wrap="square" rtlCol="0">
              <a:noAutofit/>
            </a:bodyPr>
            <a:lstStyle/>
            <a:p>
              <a:pPr algn="l">
                <a:lnSpc>
                  <a:spcPct val="150000"/>
                </a:lnSpc>
              </a:pPr>
              <a:r>
                <a:rPr sz="1200">
                  <a:solidFill>
                    <a:srgbClr val="595959"/>
                  </a:solidFill>
                  <a:uFillTx/>
                  <a:latin typeface="Arial" panose="020B0604020202020204" pitchFamily="34" charset="0"/>
                  <a:sym typeface="+mn-ea"/>
                </a:rPr>
                <a:t>DC charging: 60kW * 2 </a:t>
              </a:r>
              <a:r>
                <a:rPr lang="en-US" sz="1200">
                  <a:solidFill>
                    <a:srgbClr val="595959"/>
                  </a:solidFill>
                  <a:uFillTx/>
                  <a:latin typeface="Arial" panose="020B0604020202020204" pitchFamily="34" charset="0"/>
                  <a:sym typeface="+mn-ea"/>
                </a:rPr>
                <a:t>                 </a:t>
              </a:r>
              <a:r>
                <a:rPr sz="1200">
                  <a:solidFill>
                    <a:srgbClr val="595959"/>
                  </a:solidFill>
                  <a:uFillTx/>
                  <a:latin typeface="Arial" panose="020B0604020202020204" pitchFamily="34" charset="0"/>
                  <a:sym typeface="+mn-ea"/>
                </a:rPr>
                <a:t>AC charging: 7kW * 2</a:t>
              </a:r>
              <a:endParaRPr sz="1200">
                <a:solidFill>
                  <a:srgbClr val="595959"/>
                </a:solidFill>
                <a:uFillTx/>
                <a:latin typeface="Arial" panose="020B0604020202020204" pitchFamily="34" charset="0"/>
                <a:sym typeface="+mn-ea"/>
              </a:endParaRPr>
            </a:p>
            <a:p>
              <a:pPr algn="l">
                <a:lnSpc>
                  <a:spcPct val="150000"/>
                </a:lnSpc>
              </a:pPr>
              <a:r>
                <a:rPr sz="1200">
                  <a:solidFill>
                    <a:srgbClr val="595959"/>
                  </a:solidFill>
                  <a:uFillTx/>
                  <a:latin typeface="Arial" panose="020B0604020202020204" pitchFamily="34" charset="0"/>
                  <a:sym typeface="+mn-ea"/>
                </a:rPr>
                <a:t>Car shed photovoltaic: 15kW </a:t>
              </a:r>
              <a:r>
                <a:rPr lang="en-US" sz="1200">
                  <a:solidFill>
                    <a:srgbClr val="595959"/>
                  </a:solidFill>
                  <a:uFillTx/>
                  <a:latin typeface="Arial" panose="020B0604020202020204" pitchFamily="34" charset="0"/>
                  <a:sym typeface="+mn-ea"/>
                </a:rPr>
                <a:t>       </a:t>
              </a:r>
              <a:r>
                <a:rPr sz="1200">
                  <a:solidFill>
                    <a:srgbClr val="595959"/>
                  </a:solidFill>
                  <a:uFillTx/>
                  <a:latin typeface="Arial" panose="020B0604020202020204" pitchFamily="34" charset="0"/>
                  <a:sym typeface="+mn-ea"/>
                </a:rPr>
                <a:t>energy storage system: 100kWh</a:t>
              </a:r>
              <a:endParaRPr sz="1200">
                <a:solidFill>
                  <a:srgbClr val="595959"/>
                </a:solidFill>
                <a:uFillTx/>
                <a:latin typeface="Arial" panose="020B0604020202020204" pitchFamily="34" charset="0"/>
                <a:sym typeface="+mn-ea"/>
              </a:endParaRPr>
            </a:p>
          </p:txBody>
        </p:sp>
        <p:sp>
          <p:nvSpPr>
            <p:cNvPr id="42" name="平行四边形 41"/>
            <p:cNvSpPr/>
            <p:nvPr>
              <p:custDataLst>
                <p:tags r:id="rId27"/>
              </p:custDataLst>
            </p:nvPr>
          </p:nvSpPr>
          <p:spPr>
            <a:xfrm>
              <a:off x="6915" y="449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76" name="圆角矩形 75"/>
          <p:cNvSpPr/>
          <p:nvPr>
            <p:custDataLst>
              <p:tags r:id="rId28"/>
            </p:custDataLst>
          </p:nvPr>
        </p:nvSpPr>
        <p:spPr>
          <a:xfrm>
            <a:off x="229870" y="4580890"/>
            <a:ext cx="5659120" cy="197294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just" latinLnBrk="0">
              <a:lnSpc>
                <a:spcPct val="150000"/>
              </a:lnSpc>
              <a:buClrTx/>
              <a:buSzTx/>
              <a:buFontTx/>
            </a:pPr>
            <a:r>
              <a:rPr sz="1200">
                <a:solidFill>
                  <a:srgbClr val="000000"/>
                </a:solidFill>
                <a:latin typeface="Arial" panose="020B0604020202020204" pitchFamily="34" charset="0"/>
                <a:cs typeface="Arial" panose="020B0604020202020204" pitchFamily="34" charset="0"/>
                <a:sym typeface="+mn-ea"/>
              </a:rPr>
              <a:t> </a:t>
            </a:r>
            <a:r>
              <a:rPr lang="en-US" sz="1200">
                <a:solidFill>
                  <a:srgbClr val="000000"/>
                </a:solidFill>
                <a:latin typeface="Arial" panose="020B0604020202020204" pitchFamily="34" charset="0"/>
                <a:cs typeface="Arial" panose="020B0604020202020204" pitchFamily="34" charset="0"/>
                <a:sym typeface="+mn-ea"/>
              </a:rPr>
              <a:t>The </a:t>
            </a:r>
            <a:r>
              <a:rPr sz="1200">
                <a:solidFill>
                  <a:srgbClr val="000000"/>
                </a:solidFill>
                <a:latin typeface="Arial" panose="020B0604020202020204" pitchFamily="34" charset="0"/>
                <a:cs typeface="Arial" panose="020B0604020202020204" pitchFamily="34" charset="0"/>
                <a:sym typeface="+mn-ea"/>
              </a:rPr>
              <a:t>all-green electricity project ultimately consists of intelligent carport, photovoltaic system, energy storage system, charging piles and microgrid management system, to meet the 24-hour operation</a:t>
            </a:r>
            <a:r>
              <a:rPr lang="en-US" sz="1200">
                <a:solidFill>
                  <a:srgbClr val="000000"/>
                </a:solidFill>
                <a:latin typeface="Arial" panose="020B0604020202020204" pitchFamily="34" charset="0"/>
                <a:cs typeface="Arial" panose="020B0604020202020204" pitchFamily="34" charset="0"/>
                <a:sym typeface="+mn-ea"/>
              </a:rPr>
              <a:t> time</a:t>
            </a:r>
            <a:r>
              <a:rPr sz="1200">
                <a:solidFill>
                  <a:srgbClr val="000000"/>
                </a:solidFill>
                <a:latin typeface="Arial" panose="020B0604020202020204" pitchFamily="34" charset="0"/>
                <a:cs typeface="Arial" panose="020B0604020202020204" pitchFamily="34" charset="0"/>
                <a:sym typeface="+mn-ea"/>
              </a:rPr>
              <a:t>,</a:t>
            </a:r>
            <a:r>
              <a:rPr lang="en-US" sz="1200">
                <a:solidFill>
                  <a:srgbClr val="000000"/>
                </a:solidFill>
                <a:latin typeface="Arial" panose="020B0604020202020204" pitchFamily="34" charset="0"/>
                <a:cs typeface="Arial" panose="020B0604020202020204" pitchFamily="34" charset="0"/>
                <a:sym typeface="+mn-ea"/>
              </a:rPr>
              <a:t>it</a:t>
            </a:r>
            <a:r>
              <a:rPr sz="1200">
                <a:solidFill>
                  <a:srgbClr val="000000"/>
                </a:solidFill>
                <a:latin typeface="Arial" panose="020B0604020202020204" pitchFamily="34" charset="0"/>
                <a:cs typeface="Arial" panose="020B0604020202020204" pitchFamily="34" charset="0"/>
                <a:sym typeface="+mn-ea"/>
              </a:rPr>
              <a:t> is the Lao National Electricity Administration to </a:t>
            </a:r>
            <a:r>
              <a:rPr lang="en-US" sz="1200">
                <a:solidFill>
                  <a:srgbClr val="000000"/>
                </a:solidFill>
                <a:latin typeface="Arial" panose="020B0604020202020204" pitchFamily="34" charset="0"/>
                <a:cs typeface="Arial" panose="020B0604020202020204" pitchFamily="34" charset="0"/>
                <a:sym typeface="+mn-ea"/>
              </a:rPr>
              <a:t>hold</a:t>
            </a:r>
            <a:r>
              <a:rPr sz="1200">
                <a:solidFill>
                  <a:srgbClr val="000000"/>
                </a:solidFill>
                <a:latin typeface="Arial" panose="020B0604020202020204" pitchFamily="34" charset="0"/>
                <a:cs typeface="Arial" panose="020B0604020202020204" pitchFamily="34" charset="0"/>
                <a:sym typeface="+mn-ea"/>
              </a:rPr>
              <a:t> th</a:t>
            </a:r>
            <a:r>
              <a:rPr lang="en-US" sz="1200">
                <a:solidFill>
                  <a:srgbClr val="000000"/>
                </a:solidFill>
                <a:latin typeface="Arial" panose="020B0604020202020204" pitchFamily="34" charset="0"/>
                <a:cs typeface="Arial" panose="020B0604020202020204" pitchFamily="34" charset="0"/>
                <a:sym typeface="+mn-ea"/>
              </a:rPr>
              <a:t>is </a:t>
            </a:r>
            <a:r>
              <a:rPr sz="1200">
                <a:solidFill>
                  <a:srgbClr val="000000"/>
                </a:solidFill>
                <a:latin typeface="Arial" panose="020B0604020202020204" pitchFamily="34" charset="0"/>
                <a:cs typeface="Arial" panose="020B0604020202020204" pitchFamily="34" charset="0"/>
                <a:sym typeface="+mn-ea"/>
              </a:rPr>
              <a:t>national demonstration project, </a:t>
            </a:r>
            <a:r>
              <a:rPr lang="en-US" sz="1200">
                <a:solidFill>
                  <a:srgbClr val="000000"/>
                </a:solidFill>
                <a:latin typeface="Arial" panose="020B0604020202020204" pitchFamily="34" charset="0"/>
                <a:cs typeface="Arial" panose="020B0604020202020204" pitchFamily="34" charset="0"/>
                <a:sym typeface="+mn-ea"/>
              </a:rPr>
              <a:t>it has long </a:t>
            </a:r>
            <a:r>
              <a:rPr sz="1200">
                <a:solidFill>
                  <a:srgbClr val="000000"/>
                </a:solidFill>
                <a:latin typeface="Arial" panose="020B0604020202020204" pitchFamily="34" charset="0"/>
                <a:cs typeface="Arial" panose="020B0604020202020204" pitchFamily="34" charset="0"/>
                <a:sym typeface="+mn-ea"/>
              </a:rPr>
              <a:t>significance </a:t>
            </a:r>
            <a:r>
              <a:rPr lang="en-US" sz="1200">
                <a:solidFill>
                  <a:srgbClr val="000000"/>
                </a:solidFill>
                <a:latin typeface="Arial" panose="020B0604020202020204" pitchFamily="34" charset="0"/>
                <a:cs typeface="Arial" panose="020B0604020202020204" pitchFamily="34" charset="0"/>
                <a:sym typeface="+mn-ea"/>
              </a:rPr>
              <a:t>in </a:t>
            </a:r>
            <a:r>
              <a:rPr sz="1200">
                <a:solidFill>
                  <a:srgbClr val="000000"/>
                </a:solidFill>
                <a:latin typeface="Arial" panose="020B0604020202020204" pitchFamily="34" charset="0"/>
                <a:cs typeface="Arial" panose="020B0604020202020204" pitchFamily="34" charset="0"/>
                <a:sym typeface="+mn-ea"/>
              </a:rPr>
              <a:t>Laos </a:t>
            </a:r>
            <a:r>
              <a:rPr lang="en-US" sz="1200">
                <a:solidFill>
                  <a:srgbClr val="000000"/>
                </a:solidFill>
                <a:latin typeface="Arial" panose="020B0604020202020204" pitchFamily="34" charset="0"/>
                <a:cs typeface="Arial" panose="020B0604020202020204" pitchFamily="34" charset="0"/>
                <a:sym typeface="+mn-ea"/>
              </a:rPr>
              <a:t>new erergy industry development.</a:t>
            </a:r>
            <a:endParaRPr lang="en-US" sz="12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29"/>
            </p:custDataLst>
          </p:nvPr>
        </p:nvSpPr>
        <p:spPr>
          <a:xfrm>
            <a:off x="846455" y="442785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30"/>
            </p:custDataLst>
          </p:nvPr>
        </p:nvSpPr>
        <p:spPr>
          <a:xfrm>
            <a:off x="373380" y="4440555"/>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31"/>
            </p:custDataLst>
          </p:nvPr>
        </p:nvSpPr>
        <p:spPr>
          <a:xfrm>
            <a:off x="324485" y="4486275"/>
            <a:ext cx="3666490" cy="31813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32"/>
            </p:custDataLst>
          </p:nvPr>
        </p:nvSpPr>
        <p:spPr>
          <a:xfrm>
            <a:off x="4392295" y="6453505"/>
            <a:ext cx="1771015" cy="20320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idx="4294967295"/>
          </p:nvPr>
        </p:nvSpPr>
        <p:spPr>
          <a:xfrm>
            <a:off x="2347913" y="2517775"/>
            <a:ext cx="7496175" cy="1822450"/>
          </a:xfrm>
          <a:prstGeom prst="rect">
            <a:avLst/>
          </a:prstGeom>
        </p:spPr>
        <p:txBody>
          <a:bodyPr anchor="ctr"/>
          <a:lstStyle/>
          <a:p>
            <a:pPr algn="ctr" eaLnBrk="1" fontAlgn="auto" hangingPunct="1">
              <a:spcAft>
                <a:spcPts val="0"/>
              </a:spcAft>
              <a:defRPr/>
            </a:pPr>
            <a:r>
              <a:rPr lang="en-US" altLang="zh-CN" sz="8800" b="1" dirty="0">
                <a:latin typeface="Arial" panose="020B0604020202020204" pitchFamily="34" charset="0"/>
                <a:ea typeface="+mn-ea"/>
                <a:cs typeface="Arial" panose="020B0604020202020204" pitchFamily="34" charset="0"/>
              </a:rPr>
              <a:t>Thank You</a:t>
            </a:r>
            <a:endParaRPr lang="zh-CN" altLang="en-US" sz="8800" b="1" dirty="0">
              <a:latin typeface="Arial" panose="020B0604020202020204" pitchFamily="34" charset="0"/>
              <a:ea typeface="+mn-ea"/>
              <a:cs typeface="Arial" panose="020B0604020202020204" pitchFamily="34" charset="0"/>
            </a:endParaRPr>
          </a:p>
        </p:txBody>
      </p:sp>
      <p:sp>
        <p:nvSpPr>
          <p:cNvPr id="7" name="矩形: 圆角 6"/>
          <p:cNvSpPr/>
          <p:nvPr/>
        </p:nvSpPr>
        <p:spPr>
          <a:xfrm>
            <a:off x="10693942" y="6320318"/>
            <a:ext cx="1498058" cy="537682"/>
          </a:xfrm>
          <a:prstGeom prst="roundRect">
            <a:avLst/>
          </a:prstGeom>
          <a:solidFill>
            <a:schemeClr val="bg1"/>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marR="0" lvl="0" indent="0" algn="l" defTabSz="622300" rtl="0" eaLnBrk="0" fontAlgn="base" latinLnBrk="0" hangingPunct="0">
              <a:lnSpc>
                <a:spcPct val="90000"/>
              </a:lnSpc>
              <a:spcBef>
                <a:spcPct val="0"/>
              </a:spcBef>
              <a:spcAft>
                <a:spcPct val="35000"/>
              </a:spcAft>
              <a:buClrTx/>
              <a:buSzTx/>
              <a:buFontTx/>
              <a:buNone/>
              <a:defRPr/>
            </a:pPr>
            <a:endParaRPr kumimoji="0" lang="zh-CN" altLang="en-US" sz="1400" b="0" i="0" u="none" strike="noStrike" kern="1200" cap="none" spc="0" normalizeH="0" baseline="0" noProof="0" dirty="0">
              <a:ln>
                <a:noFill/>
              </a:ln>
              <a:solidFill>
                <a:srgbClr val="000000">
                  <a:hueOff val="0"/>
                  <a:satOff val="0"/>
                  <a:lumOff val="0"/>
                  <a:alphaOff val="0"/>
                </a:srgbClr>
              </a:solidFill>
              <a:effectLst/>
              <a:uLnTx/>
              <a:uFillTx/>
              <a:latin typeface="思源黑体 CN Regular"/>
              <a:ea typeface="思源黑体 CN Regular"/>
              <a:cs typeface="+mn-cs"/>
            </a:endParaRPr>
          </a:p>
        </p:txBody>
      </p:sp>
      <p:pic>
        <p:nvPicPr>
          <p:cNvPr id="8" name="图片 7"/>
          <p:cNvPicPr>
            <a:picLocks noChangeAspect="1" noChangeArrowheads="1"/>
          </p:cNvPicPr>
          <p:nvPr/>
        </p:nvPicPr>
        <p:blipFill>
          <a:blip r:embed="rId1" cstate="screen"/>
          <a:srcRect/>
          <a:stretch>
            <a:fillRect/>
          </a:stretch>
        </p:blipFill>
        <p:spPr bwMode="auto">
          <a:xfrm>
            <a:off x="10764001" y="6202872"/>
            <a:ext cx="1377665"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图片 2" descr="手机屏幕截图&#10;&#10;描述已自动生成"/>
          <p:cNvPicPr>
            <a:picLocks noChangeAspect="1"/>
          </p:cNvPicPr>
          <p:nvPr>
            <p:custDataLst>
              <p:tags r:id="rId2"/>
            </p:custDataLst>
          </p:nvPr>
        </p:nvPicPr>
        <p:blipFill>
          <a:blip r:embed="rId3"/>
          <a:srcRect r="82147"/>
          <a:stretch>
            <a:fillRect/>
          </a:stretch>
        </p:blipFill>
        <p:spPr>
          <a:xfrm>
            <a:off x="-29210" y="5269865"/>
            <a:ext cx="1804423" cy="1610360"/>
          </a:xfrm>
          <a:prstGeom prst="rect">
            <a:avLst/>
          </a:prstGeom>
        </p:spPr>
      </p:pic>
      <p:sp>
        <p:nvSpPr>
          <p:cNvPr id="13" name="矩形 12"/>
          <p:cNvSpPr/>
          <p:nvPr/>
        </p:nvSpPr>
        <p:spPr>
          <a:xfrm>
            <a:off x="1797194" y="6202872"/>
            <a:ext cx="2376265" cy="307777"/>
          </a:xfrm>
          <a:prstGeom prst="rect">
            <a:avLst/>
          </a:prstGeom>
          <a:solidFill>
            <a:schemeClr val="bg1"/>
          </a:solid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lang="zh-CN" altLang="en-US" sz="1400" kern="12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1625" y="1125220"/>
            <a:ext cx="7494270" cy="383540"/>
          </a:xfrm>
        </p:spPr>
        <p:txBody>
          <a:bodyPr/>
          <a:lstStyle/>
          <a:p>
            <a: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Xiong'an Baiyangdian Microgrid Cluster</a:t>
            </a:r>
            <a:b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br>
            <a: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 (</a:t>
            </a:r>
            <a:r>
              <a:rPr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Wind, PV, ESS, </a:t>
            </a:r>
            <a:r>
              <a:rPr lang="en-US"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C</a:t>
            </a:r>
            <a:r>
              <a:rPr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harging and </a:t>
            </a:r>
            <a:r>
              <a:rPr lang="en-US" sz="2000" spc="0" dirty="0" err="1">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a:t>
            </a:r>
            <a:r>
              <a:rPr sz="2000" spc="0" dirty="0" err="1">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irheat</a:t>
            </a:r>
            <a:r>
              <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a:t>
            </a:r>
            <a:endParaRPr lang="et-EE" altLang="zh-CN" sz="2000" spc="0" dirty="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23" name="圆角矩形 22"/>
          <p:cNvSpPr/>
          <p:nvPr>
            <p:custDataLst>
              <p:tags r:id="rId1"/>
            </p:custDataLst>
          </p:nvPr>
        </p:nvSpPr>
        <p:spPr>
          <a:xfrm>
            <a:off x="432435" y="227647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7" name="圆角矩形 36"/>
          <p:cNvSpPr/>
          <p:nvPr>
            <p:custDataLst>
              <p:tags r:id="rId2"/>
            </p:custDataLst>
          </p:nvPr>
        </p:nvSpPr>
        <p:spPr>
          <a:xfrm>
            <a:off x="334645" y="4691380"/>
            <a:ext cx="6349365" cy="184912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algn="l" defTabSz="622300" latinLnBrk="0">
              <a:lnSpc>
                <a:spcPct val="150000"/>
              </a:lnSpc>
              <a:spcAft>
                <a:spcPts val="600"/>
              </a:spcAft>
              <a:buClrTx/>
              <a:buSzTx/>
              <a:buNone/>
            </a:pPr>
            <a:r>
              <a:rPr lang="et-EE" altLang="zh-CN" sz="1400">
                <a:solidFill>
                  <a:srgbClr val="000000"/>
                </a:solidFill>
                <a:latin typeface="Arial" panose="020B0604020202020204" pitchFamily="34" charset="0"/>
                <a:cs typeface="Arial" panose="020B0604020202020204" pitchFamily="34" charset="0"/>
                <a:sym typeface="+mn-ea"/>
              </a:rPr>
              <a:t>Combined with regional distribution, AI Power technical team built sub smart grid projects in folk village, school and dock square respectively, innovatively used nested micro grid clusters, improved regional power supply capacity, improved power quality, and made breakthroughs in seamless switching of 10kV parallel and off grid and mutual aid of microgrid clusters.</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38" name="任意多边形 37"/>
          <p:cNvSpPr/>
          <p:nvPr>
            <p:custDataLst>
              <p:tags r:id="rId3"/>
            </p:custDataLst>
          </p:nvPr>
        </p:nvSpPr>
        <p:spPr>
          <a:xfrm>
            <a:off x="839470" y="4394200"/>
            <a:ext cx="3470275" cy="360045"/>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0" name="任意多边形 39"/>
          <p:cNvSpPr/>
          <p:nvPr>
            <p:custDataLst>
              <p:tags r:id="rId4"/>
            </p:custDataLst>
          </p:nvPr>
        </p:nvSpPr>
        <p:spPr>
          <a:xfrm>
            <a:off x="372745" y="4392295"/>
            <a:ext cx="3636010" cy="360045"/>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1" name="文本框 40"/>
          <p:cNvSpPr txBox="1"/>
          <p:nvPr>
            <p:custDataLst>
              <p:tags r:id="rId5"/>
            </p:custDataLst>
          </p:nvPr>
        </p:nvSpPr>
        <p:spPr>
          <a:xfrm>
            <a:off x="532461" y="198635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3" name="文本框 42"/>
          <p:cNvSpPr txBox="1"/>
          <p:nvPr>
            <p:custDataLst>
              <p:tags r:id="rId6"/>
            </p:custDataLst>
          </p:nvPr>
        </p:nvSpPr>
        <p:spPr>
          <a:xfrm>
            <a:off x="301625" y="4436745"/>
            <a:ext cx="3647440" cy="41465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44" name="平行四边形 43"/>
          <p:cNvSpPr/>
          <p:nvPr>
            <p:custDataLst>
              <p:tags r:id="rId7"/>
            </p:custDataLst>
          </p:nvPr>
        </p:nvSpPr>
        <p:spPr>
          <a:xfrm>
            <a:off x="4583430" y="6381115"/>
            <a:ext cx="1762125" cy="27940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nvGrpSpPr>
          <p:cNvPr id="45" name="组合 44"/>
          <p:cNvGrpSpPr/>
          <p:nvPr/>
        </p:nvGrpSpPr>
        <p:grpSpPr>
          <a:xfrm>
            <a:off x="144780" y="1807210"/>
            <a:ext cx="6609715" cy="1145540"/>
            <a:chOff x="115" y="3072"/>
            <a:chExt cx="10409" cy="1804"/>
          </a:xfrm>
        </p:grpSpPr>
        <p:sp>
          <p:nvSpPr>
            <p:cNvPr id="46" name="任意多边形 45"/>
            <p:cNvSpPr/>
            <p:nvPr>
              <p:custDataLst>
                <p:tags r:id="rId8"/>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7" name="任意多边形 46"/>
            <p:cNvSpPr/>
            <p:nvPr>
              <p:custDataLst>
                <p:tags r:id="rId9"/>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48" name="文本框 47"/>
            <p:cNvSpPr txBox="1"/>
            <p:nvPr>
              <p:custDataLst>
                <p:tags r:id="rId10"/>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49" name="文本框 48"/>
            <p:cNvSpPr txBox="1"/>
            <p:nvPr>
              <p:custDataLst>
                <p:tags r:id="rId11"/>
              </p:custDataLst>
            </p:nvPr>
          </p:nvSpPr>
          <p:spPr>
            <a:xfrm>
              <a:off x="475" y="3747"/>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b="1">
                  <a:solidFill>
                    <a:srgbClr val="595959"/>
                  </a:solidFill>
                  <a:uFillTx/>
                  <a:latin typeface="Arial" panose="020B0604020202020204" pitchFamily="34" charset="0"/>
                  <a:sym typeface="+mn-ea"/>
                </a:rPr>
                <a:t>: </a:t>
              </a:r>
              <a:r>
                <a:rPr lang="en-US" altLang="zh-CN" sz="1200">
                  <a:solidFill>
                    <a:srgbClr val="595959"/>
                  </a:solidFill>
                  <a:uFillTx/>
                  <a:latin typeface="Arial" panose="020B0604020202020204" pitchFamily="34" charset="0"/>
                  <a:sym typeface="微软雅黑" panose="020B0503020204020204" pitchFamily="34" charset="-122"/>
                </a:rPr>
                <a:t> Xiong'an, Hebei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b="1">
                  <a:solidFill>
                    <a:srgbClr val="595959"/>
                  </a:solidFill>
                  <a:uFillTx/>
                  <a:latin typeface="Arial" panose="020B0604020202020204" pitchFamily="34" charset="0"/>
                  <a:sym typeface="+mn-ea"/>
                </a:rPr>
                <a:t>: </a:t>
              </a:r>
              <a:r>
                <a:rPr lang="en-US" altLang="zh-CN" sz="1200">
                  <a:solidFill>
                    <a:srgbClr val="595959"/>
                  </a:solidFill>
                  <a:uFillTx/>
                  <a:latin typeface="Arial" panose="020B0604020202020204" pitchFamily="34" charset="0"/>
                  <a:sym typeface="微软雅黑" panose="020B0503020204020204" pitchFamily="34" charset="-122"/>
                </a:rPr>
                <a:t>March 2022</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50" name="平行四边形 49"/>
            <p:cNvSpPr/>
            <p:nvPr>
              <p:custDataLst>
                <p:tags r:id="rId12"/>
              </p:custDataLst>
            </p:nvPr>
          </p:nvSpPr>
          <p:spPr>
            <a:xfrm>
              <a:off x="7201" y="443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51" name="组合 50"/>
          <p:cNvGrpSpPr/>
          <p:nvPr/>
        </p:nvGrpSpPr>
        <p:grpSpPr>
          <a:xfrm>
            <a:off x="373380" y="2853055"/>
            <a:ext cx="6163310" cy="1647825"/>
            <a:chOff x="475" y="3072"/>
            <a:chExt cx="9706" cy="2595"/>
          </a:xfrm>
        </p:grpSpPr>
        <p:sp>
          <p:nvSpPr>
            <p:cNvPr id="52" name="任意多边形 51"/>
            <p:cNvSpPr/>
            <p:nvPr>
              <p:custDataLst>
                <p:tags r:id="rId1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3" name="任意多边形 52"/>
            <p:cNvSpPr/>
            <p:nvPr>
              <p:custDataLst>
                <p:tags r:id="rId14"/>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4" name="文本框 53"/>
            <p:cNvSpPr txBox="1"/>
            <p:nvPr>
              <p:custDataLst>
                <p:tags r:id="rId15"/>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5" name="文本框 54"/>
            <p:cNvSpPr txBox="1"/>
            <p:nvPr>
              <p:custDataLst>
                <p:tags r:id="rId16"/>
              </p:custDataLst>
            </p:nvPr>
          </p:nvSpPr>
          <p:spPr>
            <a:xfrm>
              <a:off x="475" y="3747"/>
              <a:ext cx="9706" cy="933"/>
            </a:xfrm>
            <a:prstGeom prst="rect">
              <a:avLst/>
            </a:prstGeom>
            <a:noFill/>
          </p:spPr>
          <p:txBody>
            <a:bodyPr wrap="square" rtlCol="0">
              <a:noAutofit/>
            </a:bodyPr>
            <a:lstStyle/>
            <a:p>
              <a:pPr algn="l" fontAlgn="auto">
                <a:lnSpc>
                  <a:spcPct val="130000"/>
                </a:lnSpc>
                <a:spcAft>
                  <a:spcPts val="1000"/>
                </a:spcAft>
              </a:pPr>
              <a:r>
                <a:rPr lang="et-EE" altLang="zh-CN" sz="1200" b="1">
                  <a:solidFill>
                    <a:srgbClr val="595959"/>
                  </a:solidFill>
                  <a:uFillTx/>
                  <a:latin typeface="Arial" panose="020B0604020202020204" pitchFamily="34" charset="0"/>
                  <a:sym typeface="微软雅黑" panose="020B0503020204020204" pitchFamily="34" charset="-122"/>
                </a:rPr>
                <a:t>PV system</a:t>
              </a:r>
              <a:r>
                <a:rPr lang="en-US" altLang="zh-CN" sz="1200" b="1">
                  <a:solidFill>
                    <a:srgbClr val="595959"/>
                  </a:solidFill>
                  <a:uFillTx/>
                  <a:latin typeface="Arial" panose="020B0604020202020204" pitchFamily="34" charset="0"/>
                  <a:sym typeface="+mn-ea"/>
                </a:rPr>
                <a:t>: </a:t>
              </a:r>
              <a:r>
                <a:rPr lang="et-EE" altLang="zh-CN" sz="1200">
                  <a:solidFill>
                    <a:srgbClr val="595959"/>
                  </a:solidFill>
                  <a:uFillTx/>
                  <a:latin typeface="Arial" panose="020B0604020202020204" pitchFamily="34" charset="0"/>
                  <a:sym typeface="微软雅黑" panose="020B0503020204020204" pitchFamily="34" charset="-122"/>
                </a:rPr>
                <a:t>1.1MW </a:t>
              </a:r>
              <a:r>
                <a:rPr lang="en-US" altLang="et-EE" sz="1200">
                  <a:solidFill>
                    <a:srgbClr val="595959"/>
                  </a:solidFill>
                  <a:uFillTx/>
                  <a:latin typeface="Arial" panose="020B0604020202020204" pitchFamily="34" charset="0"/>
                  <a:sym typeface="微软雅黑" panose="020B0503020204020204" pitchFamily="34" charset="-122"/>
                </a:rPr>
                <a:t>                          </a:t>
              </a:r>
              <a:r>
                <a:rPr sz="1200" b="1">
                  <a:solidFill>
                    <a:srgbClr val="595959"/>
                  </a:solidFill>
                  <a:uFillTx/>
                  <a:latin typeface="Arial" panose="020B0604020202020204" pitchFamily="34" charset="0"/>
                  <a:sym typeface="微软雅黑" panose="020B0503020204020204" pitchFamily="34" charset="-122"/>
                </a:rPr>
                <a:t>Wind turbine</a:t>
              </a:r>
              <a:r>
                <a:rPr lang="en-US" altLang="zh-CN" sz="1200" b="1">
                  <a:solidFill>
                    <a:srgbClr val="595959"/>
                  </a:solidFill>
                  <a:uFillTx/>
                  <a:latin typeface="Arial" panose="020B0604020202020204" pitchFamily="34" charset="0"/>
                  <a:sym typeface="+mn-ea"/>
                </a:rPr>
                <a:t>: </a:t>
              </a:r>
              <a:r>
                <a:rPr lang="et-EE" altLang="zh-CN" sz="1200">
                  <a:solidFill>
                    <a:srgbClr val="595959"/>
                  </a:solidFill>
                  <a:uFillTx/>
                  <a:latin typeface="Arial" panose="020B0604020202020204" pitchFamily="34" charset="0"/>
                  <a:sym typeface="微软雅黑" panose="020B0503020204020204" pitchFamily="34" charset="-122"/>
                </a:rPr>
                <a:t> 4kW</a:t>
              </a:r>
              <a:endParaRPr lang="et-EE" altLang="zh-CN" sz="1200">
                <a:solidFill>
                  <a:srgbClr val="595959"/>
                </a:solidFill>
                <a:uFillTx/>
                <a:latin typeface="Arial" panose="020B0604020202020204" pitchFamily="34" charset="0"/>
                <a:sym typeface="微软雅黑" panose="020B0503020204020204" pitchFamily="34" charset="-122"/>
              </a:endParaRPr>
            </a:p>
            <a:p>
              <a:pPr algn="l" fontAlgn="auto">
                <a:lnSpc>
                  <a:spcPct val="130000"/>
                </a:lnSpc>
                <a:spcAft>
                  <a:spcPts val="1000"/>
                </a:spcAft>
              </a:pPr>
              <a:r>
                <a:rPr lang="et-EE" altLang="zh-CN" sz="1200" b="1">
                  <a:solidFill>
                    <a:srgbClr val="595959"/>
                  </a:solidFill>
                  <a:uFillTx/>
                  <a:latin typeface="Arial" panose="020B0604020202020204" pitchFamily="34" charset="0"/>
                  <a:sym typeface="微软雅黑" panose="020B0503020204020204" pitchFamily="34" charset="-122"/>
                </a:rPr>
                <a:t>Energy storage system</a:t>
              </a:r>
              <a:r>
                <a:rPr lang="en-US" altLang="zh-CN" sz="1200" b="1">
                  <a:solidFill>
                    <a:srgbClr val="595959"/>
                  </a:solidFill>
                  <a:uFillTx/>
                  <a:latin typeface="Arial" panose="020B0604020202020204" pitchFamily="34" charset="0"/>
                  <a:sym typeface="+mn-ea"/>
                </a:rPr>
                <a:t>: </a:t>
              </a:r>
              <a:r>
                <a:rPr lang="et-EE" altLang="zh-CN" sz="1200">
                  <a:solidFill>
                    <a:srgbClr val="595959"/>
                  </a:solidFill>
                  <a:uFillTx/>
                  <a:latin typeface="Arial" panose="020B0604020202020204" pitchFamily="34" charset="0"/>
                  <a:sym typeface="微软雅黑" panose="020B0503020204020204" pitchFamily="34" charset="-122"/>
                </a:rPr>
                <a:t>11MWh </a:t>
              </a:r>
              <a:r>
                <a:rPr lang="en-US" altLang="et-EE" sz="1200">
                  <a:solidFill>
                    <a:srgbClr val="595959"/>
                  </a:solidFill>
                  <a:uFillTx/>
                  <a:latin typeface="Arial" panose="020B0604020202020204" pitchFamily="34" charset="0"/>
                  <a:sym typeface="微软雅黑" panose="020B0503020204020204" pitchFamily="34" charset="-122"/>
                </a:rPr>
                <a:t>    </a:t>
              </a:r>
              <a:r>
                <a:rPr lang="en-US" altLang="et-EE" sz="1200" b="1">
                  <a:solidFill>
                    <a:srgbClr val="595959"/>
                  </a:solidFill>
                  <a:uFillTx/>
                  <a:latin typeface="Arial" panose="020B0604020202020204" pitchFamily="34" charset="0"/>
                  <a:sym typeface="微软雅黑" panose="020B0503020204020204" pitchFamily="34" charset="-122"/>
                </a:rPr>
                <a:t>A</a:t>
              </a:r>
              <a:r>
                <a:rPr lang="et-EE" altLang="zh-CN" sz="1200" b="1">
                  <a:solidFill>
                    <a:srgbClr val="595959"/>
                  </a:solidFill>
                  <a:uFillTx/>
                  <a:latin typeface="Arial" panose="020B0604020202020204" pitchFamily="34" charset="0"/>
                  <a:sym typeface="微软雅黑" panose="020B0503020204020204" pitchFamily="34" charset="-122"/>
                </a:rPr>
                <a:t>ir source heat pump</a:t>
              </a:r>
              <a:r>
                <a:rPr lang="en-US" altLang="zh-CN" sz="1200" b="1">
                  <a:solidFill>
                    <a:srgbClr val="595959"/>
                  </a:solidFill>
                  <a:uFillTx/>
                  <a:latin typeface="Arial" panose="020B0604020202020204" pitchFamily="34" charset="0"/>
                  <a:sym typeface="+mn-ea"/>
                </a:rPr>
                <a:t>: </a:t>
              </a:r>
              <a:r>
                <a:rPr lang="et-EE" altLang="zh-CN" sz="1200">
                  <a:solidFill>
                    <a:srgbClr val="595959"/>
                  </a:solidFill>
                  <a:uFillTx/>
                  <a:latin typeface="Arial" panose="020B0604020202020204" pitchFamily="34" charset="0"/>
                  <a:sym typeface="微软雅黑" panose="020B0503020204020204" pitchFamily="34" charset="-122"/>
                </a:rPr>
                <a:t> 1338 households</a:t>
              </a:r>
              <a:endParaRPr lang="et-EE" altLang="zh-CN" sz="1200" spc="150" dirty="0">
                <a:solidFill>
                  <a:srgbClr val="595959"/>
                </a:solidFill>
                <a:uFillTx/>
                <a:latin typeface="Arial" panose="020B0604020202020204" pitchFamily="34" charset="0"/>
                <a:sym typeface="微软雅黑" panose="020B0503020204020204" pitchFamily="34" charset="-122"/>
              </a:endParaRPr>
            </a:p>
          </p:txBody>
        </p:sp>
        <p:sp>
          <p:nvSpPr>
            <p:cNvPr id="56" name="平行四边形 55"/>
            <p:cNvSpPr/>
            <p:nvPr>
              <p:custDataLst>
                <p:tags r:id="rId17"/>
              </p:custDataLst>
            </p:nvPr>
          </p:nvSpPr>
          <p:spPr>
            <a:xfrm>
              <a:off x="7201" y="5227"/>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4" name="组合 3"/>
          <p:cNvGrpSpPr/>
          <p:nvPr/>
        </p:nvGrpSpPr>
        <p:grpSpPr>
          <a:xfrm>
            <a:off x="119380" y="223520"/>
            <a:ext cx="11882120" cy="661035"/>
            <a:chOff x="188" y="352"/>
            <a:chExt cx="18712" cy="1041"/>
          </a:xfrm>
        </p:grpSpPr>
        <p:grpSp>
          <p:nvGrpSpPr>
            <p:cNvPr id="17" name="组合 16"/>
            <p:cNvGrpSpPr/>
            <p:nvPr/>
          </p:nvGrpSpPr>
          <p:grpSpPr>
            <a:xfrm>
              <a:off x="188" y="352"/>
              <a:ext cx="3809" cy="975"/>
              <a:chOff x="6912" y="9145"/>
              <a:chExt cx="3809" cy="975"/>
            </a:xfrm>
          </p:grpSpPr>
          <p:sp>
            <p:nvSpPr>
              <p:cNvPr id="18" name="文本框 17"/>
              <p:cNvSpPr txBox="1"/>
              <p:nvPr>
                <p:custDataLst>
                  <p:tags r:id="rId18"/>
                </p:custDataLst>
              </p:nvPr>
            </p:nvSpPr>
            <p:spPr>
              <a:xfrm>
                <a:off x="6912" y="9145"/>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19" name="文本框 18"/>
              <p:cNvSpPr txBox="1"/>
              <p:nvPr>
                <p:custDataLst>
                  <p:tags r:id="rId19"/>
                </p:custDataLst>
              </p:nvPr>
            </p:nvSpPr>
            <p:spPr>
              <a:xfrm>
                <a:off x="7933" y="9299"/>
                <a:ext cx="2788"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Cluster</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&amp;Virtual Power Plant</a:t>
                </a:r>
                <a:endParaRPr lang="zh-CN" altLang="en-US" sz="1200" b="1" dirty="0">
                  <a:solidFill>
                    <a:srgbClr val="00B0F0"/>
                  </a:solidFill>
                  <a:latin typeface="Arial" panose="020B0604020202020204" pitchFamily="34" charset="0"/>
                  <a:sym typeface="+mn-ea"/>
                </a:endParaRPr>
              </a:p>
            </p:txBody>
          </p:sp>
        </p:grpSp>
        <p:grpSp>
          <p:nvGrpSpPr>
            <p:cNvPr id="20" name="组合 19"/>
            <p:cNvGrpSpPr/>
            <p:nvPr/>
          </p:nvGrpSpPr>
          <p:grpSpPr>
            <a:xfrm>
              <a:off x="3987" y="415"/>
              <a:ext cx="4520" cy="975"/>
              <a:chOff x="6855" y="9159"/>
              <a:chExt cx="4520" cy="975"/>
            </a:xfrm>
          </p:grpSpPr>
          <p:sp>
            <p:nvSpPr>
              <p:cNvPr id="22" name="文本框 21"/>
              <p:cNvSpPr txBox="1"/>
              <p:nvPr>
                <p:custDataLst>
                  <p:tags r:id="rId20"/>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6" name="文本框 25"/>
              <p:cNvSpPr txBox="1"/>
              <p:nvPr>
                <p:custDataLst>
                  <p:tags r:id="rId21"/>
                </p:custDataLst>
              </p:nvPr>
            </p:nvSpPr>
            <p:spPr>
              <a:xfrm>
                <a:off x="8046" y="9250"/>
                <a:ext cx="3329"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Integrated </a:t>
                </a:r>
                <a:r>
                  <a:rPr lang="en-US" altLang="et-EE" sz="1200" b="1">
                    <a:solidFill>
                      <a:srgbClr val="A6A6A6"/>
                    </a:solidFill>
                    <a:latin typeface="Arial" panose="020B0604020202020204" pitchFamily="34" charset="0"/>
                    <a:sym typeface="+mn-ea"/>
                  </a:rPr>
                  <a:t>E</a:t>
                </a:r>
                <a:r>
                  <a:rPr lang="et-EE" altLang="zh-CN" sz="1200" b="1">
                    <a:solidFill>
                      <a:srgbClr val="A6A6A6"/>
                    </a:solidFill>
                    <a:latin typeface="Arial" panose="020B0604020202020204" pitchFamily="34" charset="0"/>
                    <a:sym typeface="+mn-ea"/>
                  </a:rPr>
                  <a:t>nergy </a:t>
                </a:r>
                <a:r>
                  <a:rPr lang="en-US" altLang="et-EE" sz="1200" b="1">
                    <a:solidFill>
                      <a:srgbClr val="A6A6A6"/>
                    </a:solidFill>
                    <a:latin typeface="Arial" panose="020B0604020202020204" pitchFamily="34" charset="0"/>
                    <a:sym typeface="+mn-ea"/>
                  </a:rPr>
                  <a:t>S</a:t>
                </a:r>
                <a:r>
                  <a:rPr lang="et-EE" altLang="zh-CN" sz="1200" b="1">
                    <a:solidFill>
                      <a:srgbClr val="A6A6A6"/>
                    </a:solidFill>
                    <a:latin typeface="Arial" panose="020B0604020202020204" pitchFamily="34" charset="0"/>
                    <a:sym typeface="+mn-ea"/>
                  </a:rPr>
                  <a:t>ystem</a:t>
                </a:r>
                <a:endParaRPr lang="et-EE" altLang="zh-CN" sz="1200" b="1">
                  <a:solidFill>
                    <a:srgbClr val="A6A6A6"/>
                  </a:solidFill>
                  <a:latin typeface="Arial" panose="020B0604020202020204" pitchFamily="34" charset="0"/>
                  <a:sym typeface="+mn-ea"/>
                </a:endParaRPr>
              </a:p>
              <a:p>
                <a:pPr algn="l"/>
                <a:r>
                  <a:rPr lang="et-EE" altLang="zh-CN" sz="1200" b="1">
                    <a:solidFill>
                      <a:srgbClr val="A6A6A6"/>
                    </a:solidFill>
                    <a:latin typeface="Arial" panose="020B0604020202020204" pitchFamily="34" charset="0"/>
                    <a:sym typeface="+mn-ea"/>
                  </a:rPr>
                  <a:t>(</a:t>
                </a:r>
                <a:r>
                  <a:rPr lang="en-US" altLang="et-EE" sz="1200" b="1">
                    <a:solidFill>
                      <a:srgbClr val="A6A6A6"/>
                    </a:solidFill>
                    <a:latin typeface="Arial" panose="020B0604020202020204" pitchFamily="34" charset="0"/>
                    <a:sym typeface="+mn-ea"/>
                  </a:rPr>
                  <a:t>PV-ESS-DG-H</a:t>
                </a:r>
                <a:r>
                  <a:rPr lang="et-EE" altLang="zh-CN" sz="1200" b="1">
                    <a:solidFill>
                      <a:srgbClr val="A6A6A6"/>
                    </a:solidFill>
                    <a:latin typeface="Arial" panose="020B0604020202020204" pitchFamily="34" charset="0"/>
                    <a:sym typeface="+mn-ea"/>
                  </a:rPr>
                  <a:t>eating)</a:t>
                </a:r>
                <a:endParaRPr lang="et-EE" altLang="zh-CN" sz="1200" b="1">
                  <a:solidFill>
                    <a:srgbClr val="A6A6A6"/>
                  </a:solidFill>
                  <a:latin typeface="Arial" panose="020B0604020202020204" pitchFamily="34" charset="0"/>
                  <a:sym typeface="+mn-ea"/>
                </a:endParaRPr>
              </a:p>
            </p:txBody>
          </p:sp>
        </p:grpSp>
        <p:grpSp>
          <p:nvGrpSpPr>
            <p:cNvPr id="27" name="组合 26"/>
            <p:cNvGrpSpPr/>
            <p:nvPr/>
          </p:nvGrpSpPr>
          <p:grpSpPr>
            <a:xfrm>
              <a:off x="8394" y="409"/>
              <a:ext cx="4685" cy="975"/>
              <a:chOff x="6269" y="9136"/>
              <a:chExt cx="4685" cy="975"/>
            </a:xfrm>
          </p:grpSpPr>
          <p:sp>
            <p:nvSpPr>
              <p:cNvPr id="28" name="文本框 27"/>
              <p:cNvSpPr txBox="1"/>
              <p:nvPr>
                <p:custDataLst>
                  <p:tags r:id="rId22"/>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39" name="文本框 38"/>
              <p:cNvSpPr txBox="1"/>
              <p:nvPr>
                <p:custDataLst>
                  <p:tags r:id="rId23"/>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a:p>
                <a:pPr algn="l"/>
                <a:endParaRPr lang="en-US" altLang="zh-CN" sz="1200" b="1" dirty="0">
                  <a:solidFill>
                    <a:srgbClr val="A6A6A6"/>
                  </a:solidFill>
                  <a:latin typeface="Arial" panose="020B0604020202020204" pitchFamily="34" charset="0"/>
                  <a:sym typeface="+mn-ea"/>
                </a:endParaRPr>
              </a:p>
            </p:txBody>
          </p:sp>
        </p:grpSp>
        <p:grpSp>
          <p:nvGrpSpPr>
            <p:cNvPr id="57" name="组合 56"/>
            <p:cNvGrpSpPr/>
            <p:nvPr/>
          </p:nvGrpSpPr>
          <p:grpSpPr>
            <a:xfrm>
              <a:off x="12912" y="418"/>
              <a:ext cx="5988" cy="975"/>
              <a:chOff x="11726" y="9211"/>
              <a:chExt cx="5988" cy="975"/>
            </a:xfrm>
          </p:grpSpPr>
          <p:sp>
            <p:nvSpPr>
              <p:cNvPr id="58" name="文本框 57"/>
              <p:cNvSpPr txBox="1"/>
              <p:nvPr>
                <p:custDataLst>
                  <p:tags r:id="rId24"/>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59" name="文本框 58"/>
              <p:cNvSpPr txBox="1"/>
              <p:nvPr>
                <p:custDataLst>
                  <p:tags r:id="rId25"/>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p:txBody>
          </p:sp>
        </p:grpSp>
      </p:grpSp>
      <p:grpSp>
        <p:nvGrpSpPr>
          <p:cNvPr id="9" name="组合 8"/>
          <p:cNvGrpSpPr/>
          <p:nvPr/>
        </p:nvGrpSpPr>
        <p:grpSpPr>
          <a:xfrm>
            <a:off x="6383655" y="2712085"/>
            <a:ext cx="2622550" cy="2976880"/>
            <a:chOff x="2269" y="4336"/>
            <a:chExt cx="5582" cy="6144"/>
          </a:xfrm>
        </p:grpSpPr>
        <p:pic>
          <p:nvPicPr>
            <p:cNvPr id="24" name="图片 23"/>
            <p:cNvPicPr>
              <a:picLocks noChangeAspect="1"/>
            </p:cNvPicPr>
            <p:nvPr>
              <p:custDataLst>
                <p:tags r:id="rId26"/>
              </p:custDataLst>
            </p:nvPr>
          </p:nvPicPr>
          <p:blipFill>
            <a:blip r:embed="rId27"/>
            <a:srcRect r="2339"/>
            <a:stretch>
              <a:fillRect/>
            </a:stretch>
          </p:blipFill>
          <p:spPr>
            <a:xfrm>
              <a:off x="2269" y="7328"/>
              <a:ext cx="5582" cy="3152"/>
            </a:xfrm>
            <a:prstGeom prst="rect">
              <a:avLst/>
            </a:prstGeom>
          </p:spPr>
        </p:pic>
        <p:pic>
          <p:nvPicPr>
            <p:cNvPr id="10" name="图片 9"/>
            <p:cNvPicPr>
              <a:picLocks noChangeAspect="1"/>
            </p:cNvPicPr>
            <p:nvPr>
              <p:custDataLst>
                <p:tags r:id="rId28"/>
              </p:custDataLst>
            </p:nvPr>
          </p:nvPicPr>
          <p:blipFill rotWithShape="1">
            <a:blip r:embed="rId29"/>
            <a:srcRect l="1002" t="19253" r="2057" b="7448"/>
            <a:stretch>
              <a:fillRect/>
            </a:stretch>
          </p:blipFill>
          <p:spPr>
            <a:xfrm>
              <a:off x="2269" y="4336"/>
              <a:ext cx="5583" cy="2992"/>
            </a:xfrm>
            <a:prstGeom prst="rect">
              <a:avLst/>
            </a:prstGeom>
          </p:spPr>
        </p:pic>
      </p:grpSp>
      <p:grpSp>
        <p:nvGrpSpPr>
          <p:cNvPr id="8" name="组合 7"/>
          <p:cNvGrpSpPr/>
          <p:nvPr/>
        </p:nvGrpSpPr>
        <p:grpSpPr>
          <a:xfrm>
            <a:off x="9148445" y="1986280"/>
            <a:ext cx="2694305" cy="3036570"/>
            <a:chOff x="9240" y="4409"/>
            <a:chExt cx="5196" cy="6120"/>
          </a:xfrm>
        </p:grpSpPr>
        <p:pic>
          <p:nvPicPr>
            <p:cNvPr id="21" name="图片 20"/>
            <p:cNvPicPr>
              <a:picLocks noChangeAspect="1"/>
            </p:cNvPicPr>
            <p:nvPr>
              <p:custDataLst>
                <p:tags r:id="rId30"/>
              </p:custDataLst>
            </p:nvPr>
          </p:nvPicPr>
          <p:blipFill>
            <a:blip r:embed="rId31" cstate="print">
              <a:extLst>
                <a:ext uri="{28A0092B-C50C-407E-A947-70E740481C1C}">
                  <a14:useLocalDpi xmlns:a14="http://schemas.microsoft.com/office/drawing/2010/main" val="0"/>
                </a:ext>
              </a:extLst>
            </a:blip>
            <a:srcRect b="12228"/>
            <a:stretch>
              <a:fillRect/>
            </a:stretch>
          </p:blipFill>
          <p:spPr>
            <a:xfrm>
              <a:off x="9240" y="4409"/>
              <a:ext cx="5197" cy="2966"/>
            </a:xfrm>
            <a:prstGeom prst="rect">
              <a:avLst/>
            </a:prstGeom>
          </p:spPr>
        </p:pic>
        <p:pic>
          <p:nvPicPr>
            <p:cNvPr id="13" name="图片 12" descr="街道上的风景&#10;&#10;描述已自动生成"/>
            <p:cNvPicPr>
              <a:picLocks noChangeAspect="1"/>
            </p:cNvPicPr>
            <p:nvPr>
              <p:custDataLst>
                <p:tags r:id="rId32"/>
              </p:custDataLst>
            </p:nvPr>
          </p:nvPicPr>
          <p:blipFill rotWithShape="1">
            <a:blip r:embed="rId33" cstate="print">
              <a:extLst>
                <a:ext uri="{28A0092B-C50C-407E-A947-70E740481C1C}">
                  <a14:useLocalDpi xmlns:a14="http://schemas.microsoft.com/office/drawing/2010/main" val="0"/>
                </a:ext>
              </a:extLst>
            </a:blip>
            <a:srcRect l="175" t="11400" r="27236"/>
            <a:stretch>
              <a:fillRect/>
            </a:stretch>
          </p:blipFill>
          <p:spPr>
            <a:xfrm>
              <a:off x="9240" y="7375"/>
              <a:ext cx="5197" cy="3154"/>
            </a:xfrm>
            <a:prstGeom prst="rect">
              <a:avLst/>
            </a:prstGeom>
          </p:spPr>
        </p:pic>
      </p:grpSp>
      <p:sp>
        <p:nvSpPr>
          <p:cNvPr id="6" name="文本框 5"/>
          <p:cNvSpPr txBox="1"/>
          <p:nvPr/>
        </p:nvSpPr>
        <p:spPr>
          <a:xfrm>
            <a:off x="5330031" y="1268790"/>
            <a:ext cx="3142233" cy="584775"/>
          </a:xfrm>
          <a:prstGeom prst="rect">
            <a:avLst/>
          </a:prstGeom>
          <a:noFill/>
          <a:ln>
            <a:noFill/>
          </a:ln>
        </p:spPr>
        <p:txBody>
          <a:bodyPr wrap="square" rtlCol="0">
            <a:spAutoFit/>
          </a:bodyPr>
          <a:lstStyle/>
          <a:p>
            <a:pPr algn="l"/>
            <a:r>
              <a:rPr lang="en-US" altLang="zh-CN" sz="1600" dirty="0">
                <a:solidFill>
                  <a:schemeClr val="accent6"/>
                </a:solidFill>
              </a:rPr>
              <a:t>Model project awarded by National Energy Commission </a:t>
            </a:r>
            <a:endParaRPr lang="zh-CN" altLang="en-US" sz="1600" dirty="0">
              <a:solidFill>
                <a:schemeClr val="accent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6"/>
          <p:cNvSpPr/>
          <p:nvPr>
            <p:custDataLst>
              <p:tags r:id="rId1"/>
            </p:custDataLst>
          </p:nvPr>
        </p:nvSpPr>
        <p:spPr>
          <a:xfrm>
            <a:off x="301625" y="1086485"/>
            <a:ext cx="671957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Xibaipo Village Level Virtual Power Plant Demonstration (Grid connection)</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endParaRPr>
          </a:p>
          <a:p>
            <a:endParaRPr lang="en-US" sz="2000" spc="30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39" name="文本框 138"/>
          <p:cNvSpPr txBox="1"/>
          <p:nvPr>
            <p:custDataLst>
              <p:tags r:id="rId2"/>
            </p:custDataLst>
          </p:nvPr>
        </p:nvSpPr>
        <p:spPr>
          <a:xfrm>
            <a:off x="380491" y="3933180"/>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 name="圆角矩形 1"/>
          <p:cNvSpPr/>
          <p:nvPr>
            <p:custDataLst>
              <p:tags r:id="rId3"/>
            </p:custDataLst>
          </p:nvPr>
        </p:nvSpPr>
        <p:spPr>
          <a:xfrm>
            <a:off x="360680" y="227647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132" name="文本框 131"/>
          <p:cNvSpPr txBox="1"/>
          <p:nvPr>
            <p:custDataLst>
              <p:tags r:id="rId4"/>
            </p:custDataLst>
          </p:nvPr>
        </p:nvSpPr>
        <p:spPr>
          <a:xfrm>
            <a:off x="460706" y="212986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9" name="文本框 18"/>
          <p:cNvSpPr txBox="1"/>
          <p:nvPr>
            <p:custDataLst>
              <p:tags r:id="rId5"/>
            </p:custDataLst>
          </p:nvPr>
        </p:nvSpPr>
        <p:spPr>
          <a:xfrm>
            <a:off x="6019291" y="3604250"/>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zh-CN" altLang="en-US" sz="2000" spc="300">
              <a:solidFill>
                <a:srgbClr val="FFFFFF"/>
              </a:solidFill>
              <a:uFillTx/>
              <a:latin typeface="思源黑体 CN Bold" panose="020B0800000000000000" charset="-122"/>
              <a:ea typeface="思源黑体 CN Bold" panose="020B0800000000000000" charset="-122"/>
            </a:endParaRPr>
          </a:p>
        </p:txBody>
      </p:sp>
      <p:grpSp>
        <p:nvGrpSpPr>
          <p:cNvPr id="23" name="组合 22"/>
          <p:cNvGrpSpPr/>
          <p:nvPr/>
        </p:nvGrpSpPr>
        <p:grpSpPr>
          <a:xfrm>
            <a:off x="132080" y="1807845"/>
            <a:ext cx="6609715" cy="1145540"/>
            <a:chOff x="115" y="3072"/>
            <a:chExt cx="10409" cy="1804"/>
          </a:xfrm>
        </p:grpSpPr>
        <p:sp>
          <p:nvSpPr>
            <p:cNvPr id="46" name="任意多边形 45"/>
            <p:cNvSpPr/>
            <p:nvPr>
              <p:custDataLst>
                <p:tags r:id="rId6"/>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7" name="任意多边形 46"/>
            <p:cNvSpPr/>
            <p:nvPr>
              <p:custDataLst>
                <p:tags r:id="rId7"/>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48" name="文本框 47"/>
            <p:cNvSpPr txBox="1"/>
            <p:nvPr>
              <p:custDataLst>
                <p:tags r:id="rId8"/>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49" name="文本框 48"/>
            <p:cNvSpPr txBox="1"/>
            <p:nvPr>
              <p:custDataLst>
                <p:tags r:id="rId9"/>
              </p:custDataLst>
            </p:nvPr>
          </p:nvSpPr>
          <p:spPr>
            <a:xfrm>
              <a:off x="475" y="376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b="1">
                  <a:solidFill>
                    <a:srgbClr val="595959"/>
                  </a:solidFill>
                  <a:uFillTx/>
                  <a:latin typeface="Arial" panose="020B0604020202020204" pitchFamily="34" charset="0"/>
                  <a:sym typeface="+mn-ea"/>
                </a:rPr>
                <a:t>: </a:t>
              </a:r>
              <a:r>
                <a:rPr lang="en-US" altLang="zh-CN" sz="1200">
                  <a:solidFill>
                    <a:srgbClr val="595959"/>
                  </a:solidFill>
                  <a:uFillTx/>
                  <a:latin typeface="Arial" panose="020B0604020202020204" pitchFamily="34" charset="0"/>
                  <a:sym typeface="微软雅黑" panose="020B0503020204020204" pitchFamily="34" charset="-122"/>
                </a:rPr>
                <a:t> Xibaipo, Hebei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b="1">
                  <a:solidFill>
                    <a:srgbClr val="595959"/>
                  </a:solidFill>
                  <a:uFillTx/>
                  <a:latin typeface="Arial" panose="020B0604020202020204" pitchFamily="34" charset="0"/>
                  <a:sym typeface="+mn-ea"/>
                </a:rPr>
                <a:t>: </a:t>
              </a:r>
              <a:r>
                <a:rPr lang="en-US" altLang="zh-CN" sz="1200">
                  <a:solidFill>
                    <a:srgbClr val="595959"/>
                  </a:solidFill>
                  <a:uFillTx/>
                  <a:latin typeface="Arial" panose="020B0604020202020204" pitchFamily="34" charset="0"/>
                  <a:sym typeface="微软雅黑" panose="020B0503020204020204" pitchFamily="34" charset="-122"/>
                </a:rPr>
                <a:t>October 2021</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50" name="平行四边形 49"/>
            <p:cNvSpPr/>
            <p:nvPr>
              <p:custDataLst>
                <p:tags r:id="rId10"/>
              </p:custDataLst>
            </p:nvPr>
          </p:nvSpPr>
          <p:spPr>
            <a:xfrm>
              <a:off x="7201" y="443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51" name="组合 50"/>
          <p:cNvGrpSpPr/>
          <p:nvPr/>
        </p:nvGrpSpPr>
        <p:grpSpPr>
          <a:xfrm>
            <a:off x="375285" y="2840990"/>
            <a:ext cx="6167755" cy="1068705"/>
            <a:chOff x="468" y="3072"/>
            <a:chExt cx="9713" cy="1683"/>
          </a:xfrm>
        </p:grpSpPr>
        <p:sp>
          <p:nvSpPr>
            <p:cNvPr id="52" name="任意多边形 51"/>
            <p:cNvSpPr/>
            <p:nvPr>
              <p:custDataLst>
                <p:tags r:id="rId11"/>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3" name="任意多边形 52"/>
            <p:cNvSpPr/>
            <p:nvPr>
              <p:custDataLst>
                <p:tags r:id="rId12"/>
              </p:custDataLst>
            </p:nvPr>
          </p:nvSpPr>
          <p:spPr>
            <a:xfrm>
              <a:off x="468"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4" name="文本框 53"/>
            <p:cNvSpPr txBox="1"/>
            <p:nvPr>
              <p:custDataLst>
                <p:tags r:id="rId13"/>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5" name="文本框 54"/>
            <p:cNvSpPr txBox="1"/>
            <p:nvPr>
              <p:custDataLst>
                <p:tags r:id="rId14"/>
              </p:custDataLst>
            </p:nvPr>
          </p:nvSpPr>
          <p:spPr>
            <a:xfrm>
              <a:off x="475" y="3747"/>
              <a:ext cx="9706"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mn-ea"/>
                </a:rPr>
                <a:t>PV system: </a:t>
              </a:r>
              <a:r>
                <a:rPr lang="pl-PL" altLang="zh-CN" sz="1200">
                  <a:solidFill>
                    <a:srgbClr val="595959"/>
                  </a:solidFill>
                  <a:uFillTx/>
                  <a:latin typeface="Arial" panose="020B0604020202020204" pitchFamily="34" charset="0"/>
                  <a:sym typeface="+mn-ea"/>
                </a:rPr>
                <a:t> </a:t>
              </a:r>
              <a:r>
                <a:rPr lang="en-US" altLang="zh-CN" sz="1200">
                  <a:solidFill>
                    <a:srgbClr val="595959"/>
                  </a:solidFill>
                  <a:uFillTx/>
                  <a:latin typeface="Arial" panose="020B0604020202020204" pitchFamily="34" charset="0"/>
                  <a:sym typeface="+mn-ea"/>
                </a:rPr>
                <a:t>800kW    </a:t>
              </a:r>
              <a:r>
                <a:rPr lang="en-US" altLang="zh-CN" sz="1200" b="1">
                  <a:solidFill>
                    <a:srgbClr val="595959"/>
                  </a:solidFill>
                  <a:uFillTx/>
                  <a:latin typeface="Arial" panose="020B0604020202020204" pitchFamily="34" charset="0"/>
                  <a:sym typeface="+mn-ea"/>
                </a:rPr>
                <a:t>                  Energy storage system: </a:t>
              </a:r>
              <a:r>
                <a:rPr lang="pl-PL" altLang="zh-CN" sz="1200">
                  <a:solidFill>
                    <a:srgbClr val="595959"/>
                  </a:solidFill>
                  <a:uFillTx/>
                  <a:latin typeface="Arial" panose="020B0604020202020204" pitchFamily="34" charset="0"/>
                  <a:sym typeface="+mn-ea"/>
                </a:rPr>
                <a:t> 600kW/1200kWh</a:t>
              </a:r>
              <a:endParaRPr lang="et-EE" altLang="zh-CN" sz="1200" spc="150" dirty="0">
                <a:solidFill>
                  <a:srgbClr val="595959"/>
                </a:solidFill>
                <a:uFillTx/>
                <a:latin typeface="Arial" panose="020B0604020202020204" pitchFamily="34" charset="0"/>
                <a:sym typeface="微软雅黑" panose="020B0503020204020204" pitchFamily="34" charset="-122"/>
              </a:endParaRPr>
            </a:p>
          </p:txBody>
        </p:sp>
        <p:sp>
          <p:nvSpPr>
            <p:cNvPr id="56" name="平行四边形 55"/>
            <p:cNvSpPr/>
            <p:nvPr>
              <p:custDataLst>
                <p:tags r:id="rId15"/>
              </p:custDataLst>
            </p:nvPr>
          </p:nvSpPr>
          <p:spPr>
            <a:xfrm>
              <a:off x="7171" y="4315"/>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76" name="圆角矩形 75"/>
          <p:cNvSpPr/>
          <p:nvPr>
            <p:custDataLst>
              <p:tags r:id="rId16"/>
            </p:custDataLst>
          </p:nvPr>
        </p:nvSpPr>
        <p:spPr>
          <a:xfrm>
            <a:off x="386080" y="4373880"/>
            <a:ext cx="5628640" cy="2194560"/>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It has achieved convenient and friendly access to green energy at the power supply side, zero energy consumption operation mode at the pilot village level, digital transformation at the power grid side and multi-level integrated development of source, grid, load and storage at the consumer side, improved the income of people in the old area and electricity experience, and helped rural revitalization and carbon neutral development.</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17"/>
            </p:custDataLst>
          </p:nvPr>
        </p:nvSpPr>
        <p:spPr>
          <a:xfrm>
            <a:off x="826770" y="3976370"/>
            <a:ext cx="3470275" cy="42291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18"/>
            </p:custDataLst>
          </p:nvPr>
        </p:nvSpPr>
        <p:spPr>
          <a:xfrm>
            <a:off x="375285" y="3983990"/>
            <a:ext cx="3636010" cy="42291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19"/>
            </p:custDataLst>
          </p:nvPr>
        </p:nvSpPr>
        <p:spPr>
          <a:xfrm>
            <a:off x="360680" y="4067175"/>
            <a:ext cx="3647440" cy="487045"/>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20"/>
            </p:custDataLst>
          </p:nvPr>
        </p:nvSpPr>
        <p:spPr>
          <a:xfrm>
            <a:off x="4631690" y="6289040"/>
            <a:ext cx="1762125" cy="32766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82" name="灯片编号占位符 2"/>
          <p:cNvSpPr>
            <a:spLocks noGrp="1"/>
          </p:cNvSpPr>
          <p:nvPr/>
        </p:nvSpPr>
        <p:spPr>
          <a:xfrm>
            <a:off x="5330031" y="6705600"/>
            <a:ext cx="1531938" cy="152400"/>
          </a:xfrm>
          <a:prstGeom prst="rect">
            <a:avLst/>
          </a:prstGeom>
        </p:spPr>
        <p:txBody>
          <a:bodyPr/>
          <a:lstStyle>
            <a:defPPr>
              <a:defRPr lang="en-US"/>
            </a:defPPr>
            <a:lvl1pPr marL="0" algn="ctr" defTabSz="914400" rtl="0" eaLnBrk="1" latinLnBrk="0" hangingPunct="1">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1D37D8B-8752-4863-8EA0-2F8E3052D675}" type="slidenum">
              <a:rPr lang="zh-CN" altLang="en-US" smtClean="0"/>
            </a:fld>
            <a:endParaRPr lang="zh-CN" altLang="en-US" dirty="0"/>
          </a:p>
        </p:txBody>
      </p:sp>
      <p:pic>
        <p:nvPicPr>
          <p:cNvPr id="83" name="图片 82" descr="80eb1581f25e0117cf4dc6c25d7343f"/>
          <p:cNvPicPr>
            <a:picLocks noChangeAspect="1"/>
          </p:cNvPicPr>
          <p:nvPr/>
        </p:nvPicPr>
        <p:blipFill>
          <a:blip r:embed="rId21"/>
          <a:stretch>
            <a:fillRect/>
          </a:stretch>
        </p:blipFill>
        <p:spPr>
          <a:xfrm>
            <a:off x="7686040" y="3669665"/>
            <a:ext cx="1525905" cy="2038350"/>
          </a:xfrm>
          <a:prstGeom prst="rect">
            <a:avLst/>
          </a:prstGeom>
        </p:spPr>
      </p:pic>
      <p:pic>
        <p:nvPicPr>
          <p:cNvPr id="84" name="图片 83" descr="153b22cee8eebe596a5c19cb445385b"/>
          <p:cNvPicPr>
            <a:picLocks noChangeAspect="1"/>
          </p:cNvPicPr>
          <p:nvPr/>
        </p:nvPicPr>
        <p:blipFill>
          <a:blip r:embed="rId22"/>
          <a:stretch>
            <a:fillRect/>
          </a:stretch>
        </p:blipFill>
        <p:spPr>
          <a:xfrm>
            <a:off x="7698105" y="2512060"/>
            <a:ext cx="1473200" cy="1116330"/>
          </a:xfrm>
          <a:prstGeom prst="rect">
            <a:avLst/>
          </a:prstGeom>
        </p:spPr>
      </p:pic>
      <p:pic>
        <p:nvPicPr>
          <p:cNvPr id="85" name="图片 84" descr="724c953016a0f8ce837d802102a410b"/>
          <p:cNvPicPr>
            <a:picLocks noChangeAspect="1"/>
          </p:cNvPicPr>
          <p:nvPr/>
        </p:nvPicPr>
        <p:blipFill>
          <a:blip r:embed="rId23"/>
          <a:stretch>
            <a:fillRect/>
          </a:stretch>
        </p:blipFill>
        <p:spPr>
          <a:xfrm>
            <a:off x="9281795" y="2508885"/>
            <a:ext cx="1490980" cy="1116965"/>
          </a:xfrm>
          <a:prstGeom prst="rect">
            <a:avLst/>
          </a:prstGeom>
        </p:spPr>
      </p:pic>
      <p:pic>
        <p:nvPicPr>
          <p:cNvPr id="86" name="图片 85" descr="3625df6f33369b8fe7279d22a002483"/>
          <p:cNvPicPr>
            <a:picLocks noChangeAspect="1"/>
          </p:cNvPicPr>
          <p:nvPr/>
        </p:nvPicPr>
        <p:blipFill>
          <a:blip r:embed="rId24"/>
          <a:stretch>
            <a:fillRect/>
          </a:stretch>
        </p:blipFill>
        <p:spPr>
          <a:xfrm>
            <a:off x="7686040" y="1365250"/>
            <a:ext cx="1473200" cy="1105535"/>
          </a:xfrm>
          <a:prstGeom prst="rect">
            <a:avLst/>
          </a:prstGeom>
        </p:spPr>
      </p:pic>
      <p:pic>
        <p:nvPicPr>
          <p:cNvPr id="87" name="图片 86" descr="05169b6f4f5548f8e5080b98ad84e65"/>
          <p:cNvPicPr>
            <a:picLocks noChangeAspect="1"/>
          </p:cNvPicPr>
          <p:nvPr/>
        </p:nvPicPr>
        <p:blipFill>
          <a:blip r:embed="rId25"/>
          <a:stretch>
            <a:fillRect/>
          </a:stretch>
        </p:blipFill>
        <p:spPr>
          <a:xfrm>
            <a:off x="9281795" y="1368425"/>
            <a:ext cx="1473200" cy="1102360"/>
          </a:xfrm>
          <a:prstGeom prst="rect">
            <a:avLst/>
          </a:prstGeom>
        </p:spPr>
      </p:pic>
      <p:pic>
        <p:nvPicPr>
          <p:cNvPr id="88" name="图片 87" descr="16603f56b64aa0c268a6faa5653b402"/>
          <p:cNvPicPr>
            <a:picLocks noChangeAspect="1"/>
          </p:cNvPicPr>
          <p:nvPr/>
        </p:nvPicPr>
        <p:blipFill>
          <a:blip r:embed="rId26"/>
          <a:stretch>
            <a:fillRect/>
          </a:stretch>
        </p:blipFill>
        <p:spPr>
          <a:xfrm>
            <a:off x="9281795" y="3663950"/>
            <a:ext cx="1490345" cy="2034540"/>
          </a:xfrm>
          <a:prstGeom prst="rect">
            <a:avLst/>
          </a:prstGeom>
        </p:spPr>
      </p:pic>
      <p:grpSp>
        <p:nvGrpSpPr>
          <p:cNvPr id="4" name="组合 3"/>
          <p:cNvGrpSpPr/>
          <p:nvPr/>
        </p:nvGrpSpPr>
        <p:grpSpPr>
          <a:xfrm>
            <a:off x="119380" y="223520"/>
            <a:ext cx="11882120" cy="661035"/>
            <a:chOff x="188" y="352"/>
            <a:chExt cx="18712" cy="1041"/>
          </a:xfrm>
        </p:grpSpPr>
        <p:grpSp>
          <p:nvGrpSpPr>
            <p:cNvPr id="17" name="组合 16"/>
            <p:cNvGrpSpPr/>
            <p:nvPr/>
          </p:nvGrpSpPr>
          <p:grpSpPr>
            <a:xfrm>
              <a:off x="188" y="352"/>
              <a:ext cx="3792" cy="975"/>
              <a:chOff x="6912" y="9145"/>
              <a:chExt cx="3792" cy="975"/>
            </a:xfrm>
          </p:grpSpPr>
          <p:sp>
            <p:nvSpPr>
              <p:cNvPr id="18" name="文本框 17"/>
              <p:cNvSpPr txBox="1"/>
              <p:nvPr>
                <p:custDataLst>
                  <p:tags r:id="rId27"/>
                </p:custDataLst>
              </p:nvPr>
            </p:nvSpPr>
            <p:spPr>
              <a:xfrm>
                <a:off x="6912" y="9145"/>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3" name="文本框 2"/>
              <p:cNvSpPr txBox="1"/>
              <p:nvPr>
                <p:custDataLst>
                  <p:tags r:id="rId28"/>
                </p:custDataLst>
              </p:nvPr>
            </p:nvSpPr>
            <p:spPr>
              <a:xfrm>
                <a:off x="7933" y="9299"/>
                <a:ext cx="2771"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Cluster</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&amp;Virtual Power Plant</a:t>
                </a:r>
                <a:endParaRPr lang="zh-CN" altLang="en-US" sz="1200" b="1" dirty="0">
                  <a:solidFill>
                    <a:srgbClr val="00B0F0"/>
                  </a:solidFill>
                  <a:latin typeface="Arial" panose="020B0604020202020204" pitchFamily="34" charset="0"/>
                  <a:sym typeface="+mn-ea"/>
                </a:endParaRPr>
              </a:p>
            </p:txBody>
          </p:sp>
        </p:grpSp>
        <p:grpSp>
          <p:nvGrpSpPr>
            <p:cNvPr id="20" name="组合 19"/>
            <p:cNvGrpSpPr/>
            <p:nvPr/>
          </p:nvGrpSpPr>
          <p:grpSpPr>
            <a:xfrm>
              <a:off x="3987" y="415"/>
              <a:ext cx="4520" cy="975"/>
              <a:chOff x="6855" y="9159"/>
              <a:chExt cx="4520" cy="975"/>
            </a:xfrm>
          </p:grpSpPr>
          <p:sp>
            <p:nvSpPr>
              <p:cNvPr id="22" name="文本框 21"/>
              <p:cNvSpPr txBox="1"/>
              <p:nvPr>
                <p:custDataLst>
                  <p:tags r:id="rId29"/>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6" name="文本框 25"/>
              <p:cNvSpPr txBox="1"/>
              <p:nvPr>
                <p:custDataLst>
                  <p:tags r:id="rId30"/>
                </p:custDataLst>
              </p:nvPr>
            </p:nvSpPr>
            <p:spPr>
              <a:xfrm>
                <a:off x="8046" y="9250"/>
                <a:ext cx="3329"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Integrated </a:t>
                </a:r>
                <a:r>
                  <a:rPr lang="en-US" altLang="et-EE" sz="1200" b="1">
                    <a:solidFill>
                      <a:srgbClr val="A6A6A6"/>
                    </a:solidFill>
                    <a:latin typeface="Arial" panose="020B0604020202020204" pitchFamily="34" charset="0"/>
                    <a:sym typeface="+mn-ea"/>
                  </a:rPr>
                  <a:t>E</a:t>
                </a:r>
                <a:r>
                  <a:rPr lang="et-EE" altLang="zh-CN" sz="1200" b="1">
                    <a:solidFill>
                      <a:srgbClr val="A6A6A6"/>
                    </a:solidFill>
                    <a:latin typeface="Arial" panose="020B0604020202020204" pitchFamily="34" charset="0"/>
                    <a:sym typeface="+mn-ea"/>
                  </a:rPr>
                  <a:t>nergy </a:t>
                </a:r>
                <a:r>
                  <a:rPr lang="en-US" altLang="et-EE" sz="1200" b="1">
                    <a:solidFill>
                      <a:srgbClr val="A6A6A6"/>
                    </a:solidFill>
                    <a:latin typeface="Arial" panose="020B0604020202020204" pitchFamily="34" charset="0"/>
                    <a:sym typeface="+mn-ea"/>
                  </a:rPr>
                  <a:t>S</a:t>
                </a:r>
                <a:r>
                  <a:rPr lang="et-EE" altLang="zh-CN" sz="1200" b="1">
                    <a:solidFill>
                      <a:srgbClr val="A6A6A6"/>
                    </a:solidFill>
                    <a:latin typeface="Arial" panose="020B0604020202020204" pitchFamily="34" charset="0"/>
                    <a:sym typeface="+mn-ea"/>
                  </a:rPr>
                  <a:t>ystem</a:t>
                </a:r>
                <a:endParaRPr lang="et-EE" altLang="zh-CN" sz="1200" b="1">
                  <a:solidFill>
                    <a:srgbClr val="A6A6A6"/>
                  </a:solidFill>
                  <a:latin typeface="Arial" panose="020B0604020202020204" pitchFamily="34" charset="0"/>
                  <a:sym typeface="+mn-ea"/>
                </a:endParaRPr>
              </a:p>
              <a:p>
                <a:pPr algn="l"/>
                <a:r>
                  <a:rPr lang="et-EE" altLang="zh-CN" sz="1200" b="1">
                    <a:solidFill>
                      <a:srgbClr val="A6A6A6"/>
                    </a:solidFill>
                    <a:latin typeface="Arial" panose="020B0604020202020204" pitchFamily="34" charset="0"/>
                    <a:sym typeface="+mn-ea"/>
                  </a:rPr>
                  <a:t>(</a:t>
                </a:r>
                <a:r>
                  <a:rPr lang="en-US" altLang="et-EE" sz="1200" b="1">
                    <a:solidFill>
                      <a:srgbClr val="A6A6A6"/>
                    </a:solidFill>
                    <a:latin typeface="Arial" panose="020B0604020202020204" pitchFamily="34" charset="0"/>
                    <a:sym typeface="+mn-ea"/>
                  </a:rPr>
                  <a:t>PV-ESS-DG-H</a:t>
                </a:r>
                <a:r>
                  <a:rPr lang="et-EE" altLang="zh-CN" sz="1200" b="1">
                    <a:solidFill>
                      <a:srgbClr val="A6A6A6"/>
                    </a:solidFill>
                    <a:latin typeface="Arial" panose="020B0604020202020204" pitchFamily="34" charset="0"/>
                    <a:sym typeface="+mn-ea"/>
                  </a:rPr>
                  <a:t>eating)</a:t>
                </a:r>
                <a:endParaRPr lang="et-EE" altLang="zh-CN" sz="1200" b="1">
                  <a:solidFill>
                    <a:srgbClr val="A6A6A6"/>
                  </a:solidFill>
                  <a:latin typeface="Arial" panose="020B0604020202020204" pitchFamily="34" charset="0"/>
                  <a:sym typeface="+mn-ea"/>
                </a:endParaRPr>
              </a:p>
            </p:txBody>
          </p:sp>
        </p:grpSp>
        <p:grpSp>
          <p:nvGrpSpPr>
            <p:cNvPr id="27" name="组合 26"/>
            <p:cNvGrpSpPr/>
            <p:nvPr/>
          </p:nvGrpSpPr>
          <p:grpSpPr>
            <a:xfrm>
              <a:off x="8394" y="409"/>
              <a:ext cx="4685" cy="975"/>
              <a:chOff x="6269" y="9136"/>
              <a:chExt cx="4685" cy="975"/>
            </a:xfrm>
          </p:grpSpPr>
          <p:sp>
            <p:nvSpPr>
              <p:cNvPr id="21" name="文本框 20"/>
              <p:cNvSpPr txBox="1"/>
              <p:nvPr>
                <p:custDataLst>
                  <p:tags r:id="rId31"/>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39" name="文本框 38"/>
              <p:cNvSpPr txBox="1"/>
              <p:nvPr>
                <p:custDataLst>
                  <p:tags r:id="rId32"/>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a:p>
                <a:pPr algn="l"/>
                <a:endParaRPr lang="en-US" altLang="zh-CN" sz="1200" b="1" dirty="0">
                  <a:solidFill>
                    <a:srgbClr val="A6A6A6"/>
                  </a:solidFill>
                  <a:latin typeface="Arial" panose="020B0604020202020204" pitchFamily="34" charset="0"/>
                  <a:sym typeface="+mn-ea"/>
                </a:endParaRPr>
              </a:p>
            </p:txBody>
          </p:sp>
        </p:grpSp>
        <p:grpSp>
          <p:nvGrpSpPr>
            <p:cNvPr id="57" name="组合 56"/>
            <p:cNvGrpSpPr/>
            <p:nvPr/>
          </p:nvGrpSpPr>
          <p:grpSpPr>
            <a:xfrm>
              <a:off x="12912" y="418"/>
              <a:ext cx="5988" cy="975"/>
              <a:chOff x="11726" y="9211"/>
              <a:chExt cx="5988" cy="975"/>
            </a:xfrm>
          </p:grpSpPr>
          <p:sp>
            <p:nvSpPr>
              <p:cNvPr id="58" name="文本框 57"/>
              <p:cNvSpPr txBox="1"/>
              <p:nvPr>
                <p:custDataLst>
                  <p:tags r:id="rId33"/>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59" name="文本框 58"/>
              <p:cNvSpPr txBox="1"/>
              <p:nvPr>
                <p:custDataLst>
                  <p:tags r:id="rId34"/>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p:txBody>
          </p:sp>
        </p:grpSp>
      </p:grpSp>
      <p:sp>
        <p:nvSpPr>
          <p:cNvPr id="5" name="文本框 4"/>
          <p:cNvSpPr txBox="1"/>
          <p:nvPr/>
        </p:nvSpPr>
        <p:spPr>
          <a:xfrm>
            <a:off x="4543807" y="1591916"/>
            <a:ext cx="3142233" cy="584775"/>
          </a:xfrm>
          <a:prstGeom prst="rect">
            <a:avLst/>
          </a:prstGeom>
          <a:noFill/>
          <a:ln>
            <a:noFill/>
          </a:ln>
        </p:spPr>
        <p:txBody>
          <a:bodyPr wrap="square" rtlCol="0">
            <a:spAutoFit/>
          </a:bodyPr>
          <a:lstStyle/>
          <a:p>
            <a:pPr algn="l"/>
            <a:r>
              <a:rPr lang="en-US" altLang="zh-CN" sz="1600" dirty="0">
                <a:solidFill>
                  <a:schemeClr val="accent6"/>
                </a:solidFill>
              </a:rPr>
              <a:t>Model project awarded by National Energy Commission </a:t>
            </a:r>
            <a:endParaRPr lang="zh-CN" altLang="en-US" sz="1600" dirty="0">
              <a:solidFill>
                <a:schemeClr val="accent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6089776" y="337120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24" name="标题 6"/>
          <p:cNvSpPr/>
          <p:nvPr>
            <p:custDataLst>
              <p:tags r:id="rId2"/>
            </p:custDataLst>
          </p:nvPr>
        </p:nvSpPr>
        <p:spPr>
          <a:xfrm>
            <a:off x="301625" y="1086485"/>
            <a:ext cx="633158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Hebei Pingshan Yingli Virtual Power Station</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132" name="文本框 131"/>
          <p:cNvSpPr txBox="1"/>
          <p:nvPr>
            <p:custDataLst>
              <p:tags r:id="rId3"/>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51" name="组合 50"/>
          <p:cNvGrpSpPr/>
          <p:nvPr/>
        </p:nvGrpSpPr>
        <p:grpSpPr>
          <a:xfrm>
            <a:off x="373380" y="2870835"/>
            <a:ext cx="6196330" cy="1193800"/>
            <a:chOff x="468" y="3072"/>
            <a:chExt cx="9706" cy="1903"/>
          </a:xfrm>
        </p:grpSpPr>
        <p:sp>
          <p:nvSpPr>
            <p:cNvPr id="52" name="任意多边形 51"/>
            <p:cNvSpPr/>
            <p:nvPr>
              <p:custDataLst>
                <p:tags r:id="rId4"/>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3" name="任意多边形 52"/>
            <p:cNvSpPr/>
            <p:nvPr>
              <p:custDataLst>
                <p:tags r:id="rId5"/>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4" name="文本框 53"/>
            <p:cNvSpPr txBox="1"/>
            <p:nvPr>
              <p:custDataLst>
                <p:tags r:id="rId6"/>
              </p:custDataLst>
            </p:nvPr>
          </p:nvSpPr>
          <p:spPr>
            <a:xfrm>
              <a:off x="486" y="3141"/>
              <a:ext cx="3304" cy="653"/>
            </a:xfrm>
            <a:prstGeom prst="rect">
              <a:avLst/>
            </a:prstGeom>
            <a:noFill/>
          </p:spPr>
          <p:txBody>
            <a:bodyPr wrap="square" bIns="0" rtlCol="0">
              <a:normAutofit fontScale="90000"/>
            </a:bodyPr>
            <a:lstStyle/>
            <a:p>
              <a:pPr algn="ctr"/>
              <a:r>
                <a:rPr lang="et-EE" altLang="zh-CN" sz="1800">
                  <a:solidFill>
                    <a:schemeClr val="bg1"/>
                  </a:solidFill>
                  <a:latin typeface="Arial" panose="020B0604020202020204" pitchFamily="34" charset="0"/>
                  <a:cs typeface="Arial" panose="020B0604020202020204" pitchFamily="34" charset="0"/>
                </a:rPr>
                <a:t>Installed </a:t>
              </a:r>
              <a:r>
                <a:rPr lang="en-US" altLang="et-EE"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C</a:t>
              </a:r>
              <a:r>
                <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a</a:t>
              </a:r>
              <a:r>
                <a:rPr lang="et-EE" altLang="zh-CN" sz="1800">
                  <a:solidFill>
                    <a:schemeClr val="bg1"/>
                  </a:solidFill>
                  <a:latin typeface="Arial" panose="020B0604020202020204" pitchFamily="34" charset="0"/>
                  <a:cs typeface="Arial" panose="020B0604020202020204" pitchFamily="34" charset="0"/>
                </a:rPr>
                <a:t>pac</a:t>
              </a:r>
              <a:r>
                <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5" name="文本框 54"/>
            <p:cNvSpPr txBox="1"/>
            <p:nvPr>
              <p:custDataLst>
                <p:tags r:id="rId7"/>
              </p:custDataLst>
            </p:nvPr>
          </p:nvSpPr>
          <p:spPr>
            <a:xfrm>
              <a:off x="468" y="3745"/>
              <a:ext cx="9706" cy="933"/>
            </a:xfrm>
            <a:prstGeom prst="rect">
              <a:avLst/>
            </a:prstGeom>
            <a:noFill/>
          </p:spPr>
          <p:txBody>
            <a:bodyPr wrap="square" rtlCol="0">
              <a:noAutofit/>
            </a:bodyPr>
            <a:lstStyle/>
            <a:p>
              <a:pPr algn="l"/>
              <a:r>
                <a:rPr lang="en-US" altLang="zh-CN" sz="1200" b="1">
                  <a:solidFill>
                    <a:srgbClr val="595959"/>
                  </a:solidFill>
                  <a:uFillTx/>
                  <a:latin typeface="Arial" panose="020B0604020202020204" pitchFamily="34" charset="0"/>
                  <a:sym typeface="+mn-ea"/>
                </a:rPr>
                <a:t>Distributed PV system: </a:t>
              </a:r>
              <a:r>
                <a:rPr lang="et-EE" altLang="zh-CN" sz="1200">
                  <a:solidFill>
                    <a:srgbClr val="595959"/>
                  </a:solidFill>
                  <a:uFillTx/>
                  <a:latin typeface="Arial" panose="020B0604020202020204" pitchFamily="34" charset="0"/>
                  <a:sym typeface="+mn-ea"/>
                </a:rPr>
                <a:t> 1.2MW </a:t>
              </a:r>
              <a:r>
                <a:rPr lang="en-US" altLang="et-EE" sz="1200">
                  <a:solidFill>
                    <a:srgbClr val="595959"/>
                  </a:solidFill>
                  <a:uFillTx/>
                  <a:latin typeface="Arial" panose="020B0604020202020204" pitchFamily="34" charset="0"/>
                  <a:sym typeface="+mn-ea"/>
                </a:rPr>
                <a:t>  </a:t>
              </a:r>
              <a:r>
                <a:rPr lang="en-US" altLang="zh-CN" sz="1200" b="1">
                  <a:solidFill>
                    <a:srgbClr val="595959"/>
                  </a:solidFill>
                  <a:uFillTx/>
                  <a:latin typeface="Arial" panose="020B0604020202020204" pitchFamily="34" charset="0"/>
                  <a:sym typeface="+mn-ea"/>
                </a:rPr>
                <a:t>Energy storage system: </a:t>
              </a:r>
              <a:r>
                <a:rPr lang="et-EE" altLang="zh-CN" sz="1200">
                  <a:solidFill>
                    <a:srgbClr val="595959"/>
                  </a:solidFill>
                  <a:uFillTx/>
                  <a:latin typeface="Arial" panose="020B0604020202020204" pitchFamily="34" charset="0"/>
                  <a:sym typeface="+mn-ea"/>
                </a:rPr>
                <a:t>1MW/2.1MWh</a:t>
              </a:r>
              <a:endParaRPr lang="et-EE" altLang="zh-CN" sz="1200" spc="150" dirty="0">
                <a:solidFill>
                  <a:srgbClr val="595959"/>
                </a:solidFill>
                <a:uFillTx/>
                <a:latin typeface="Arial" panose="020B0604020202020204" pitchFamily="34" charset="0"/>
                <a:sym typeface="微软雅黑" panose="020B0503020204020204" pitchFamily="34" charset="-122"/>
              </a:endParaRPr>
            </a:p>
          </p:txBody>
        </p:sp>
        <p:sp>
          <p:nvSpPr>
            <p:cNvPr id="56" name="平行四边形 55"/>
            <p:cNvSpPr/>
            <p:nvPr>
              <p:custDataLst>
                <p:tags r:id="rId8"/>
              </p:custDataLst>
            </p:nvPr>
          </p:nvSpPr>
          <p:spPr>
            <a:xfrm>
              <a:off x="7219" y="4535"/>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76" name="圆角矩形 75"/>
          <p:cNvSpPr/>
          <p:nvPr>
            <p:custDataLst>
              <p:tags r:id="rId9"/>
            </p:custDataLst>
          </p:nvPr>
        </p:nvSpPr>
        <p:spPr>
          <a:xfrm>
            <a:off x="393700" y="4440555"/>
            <a:ext cx="5626100" cy="197294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AI Power team has realized a 20% increase in PV absorption capacity in the region by using microgrid cluster control system, grid inverter, energy storage system integration, edge collector, etc.The power quality of the line is improved, the distributed photovoltaic voltage out of limit problem is effectively solved, and the power supply reliability at the end of the grid is improved.</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10"/>
            </p:custDataLst>
          </p:nvPr>
        </p:nvSpPr>
        <p:spPr>
          <a:xfrm>
            <a:off x="898525" y="405193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11"/>
            </p:custDataLst>
          </p:nvPr>
        </p:nvSpPr>
        <p:spPr>
          <a:xfrm>
            <a:off x="431800" y="405003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12"/>
            </p:custDataLst>
          </p:nvPr>
        </p:nvSpPr>
        <p:spPr>
          <a:xfrm>
            <a:off x="360680" y="4095115"/>
            <a:ext cx="3666490" cy="481330"/>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13"/>
            </p:custDataLst>
          </p:nvPr>
        </p:nvSpPr>
        <p:spPr>
          <a:xfrm>
            <a:off x="4599305" y="6284595"/>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30" name="圆角矩形 29"/>
          <p:cNvSpPr/>
          <p:nvPr>
            <p:custDataLst>
              <p:tags r:id="rId14"/>
            </p:custDataLst>
          </p:nvPr>
        </p:nvSpPr>
        <p:spPr>
          <a:xfrm>
            <a:off x="384810" y="2216785"/>
            <a:ext cx="5659120" cy="40703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31" name="文本框 30"/>
          <p:cNvSpPr txBox="1"/>
          <p:nvPr>
            <p:custDataLst>
              <p:tags r:id="rId15"/>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32" name="组合 31"/>
          <p:cNvGrpSpPr/>
          <p:nvPr/>
        </p:nvGrpSpPr>
        <p:grpSpPr>
          <a:xfrm>
            <a:off x="144780" y="1807210"/>
            <a:ext cx="6338570" cy="1145540"/>
            <a:chOff x="115" y="3072"/>
            <a:chExt cx="9982" cy="1804"/>
          </a:xfrm>
        </p:grpSpPr>
        <p:sp>
          <p:nvSpPr>
            <p:cNvPr id="46" name="任意多边形 45"/>
            <p:cNvSpPr/>
            <p:nvPr>
              <p:custDataLst>
                <p:tags r:id="rId16"/>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47" name="任意多边形 46"/>
            <p:cNvSpPr/>
            <p:nvPr>
              <p:custDataLst>
                <p:tags r:id="rId17"/>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48" name="文本框 47"/>
            <p:cNvSpPr txBox="1"/>
            <p:nvPr>
              <p:custDataLst>
                <p:tags r:id="rId18"/>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49" name="文本框 48"/>
            <p:cNvSpPr txBox="1"/>
            <p:nvPr>
              <p:custDataLst>
                <p:tags r:id="rId19"/>
              </p:custDataLst>
            </p:nvPr>
          </p:nvSpPr>
          <p:spPr>
            <a:xfrm>
              <a:off x="455" y="3807"/>
              <a:ext cx="9642" cy="377"/>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b="1">
                  <a:solidFill>
                    <a:srgbClr val="595959"/>
                  </a:solidFill>
                  <a:uFillTx/>
                  <a:latin typeface="Arial" panose="020B0604020202020204" pitchFamily="34" charset="0"/>
                  <a:sym typeface="+mn-ea"/>
                </a:rPr>
                <a:t>: </a:t>
              </a:r>
              <a:r>
                <a:rPr lang="en-US" altLang="zh-CN" sz="1200">
                  <a:solidFill>
                    <a:srgbClr val="595959"/>
                  </a:solidFill>
                  <a:uFillTx/>
                  <a:latin typeface="Arial" panose="020B0604020202020204" pitchFamily="34" charset="0"/>
                  <a:sym typeface="微软雅黑" panose="020B0503020204020204" pitchFamily="34" charset="-122"/>
                </a:rPr>
                <a:t> Yingli, Pingshan, Hebei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b="1">
                  <a:solidFill>
                    <a:srgbClr val="595959"/>
                  </a:solidFill>
                  <a:uFillTx/>
                  <a:latin typeface="Arial" panose="020B0604020202020204" pitchFamily="34" charset="0"/>
                  <a:sym typeface="+mn-ea"/>
                </a:rPr>
                <a:t>: </a:t>
              </a:r>
              <a:r>
                <a:rPr lang="en-US" altLang="zh-CN" sz="1200">
                  <a:solidFill>
                    <a:srgbClr val="595959"/>
                  </a:solidFill>
                  <a:uFillTx/>
                  <a:latin typeface="Arial" panose="020B0604020202020204" pitchFamily="34" charset="0"/>
                  <a:sym typeface="微软雅黑" panose="020B0503020204020204" pitchFamily="34" charset="-122"/>
                </a:rPr>
                <a:t> July 2020</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50" name="平行四边形 49"/>
            <p:cNvSpPr/>
            <p:nvPr>
              <p:custDataLst>
                <p:tags r:id="rId20"/>
              </p:custDataLst>
            </p:nvPr>
          </p:nvSpPr>
          <p:spPr>
            <a:xfrm>
              <a:off x="7201" y="443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82" name="灯片编号占位符 2"/>
          <p:cNvSpPr>
            <a:spLocks noGrp="1"/>
          </p:cNvSpPr>
          <p:nvPr/>
        </p:nvSpPr>
        <p:spPr>
          <a:xfrm>
            <a:off x="5375751" y="6693535"/>
            <a:ext cx="1531938" cy="152400"/>
          </a:xfrm>
          <a:prstGeom prst="rect">
            <a:avLst/>
          </a:prstGeom>
        </p:spPr>
        <p:txBody>
          <a:bodyPr/>
          <a:lstStyle>
            <a:defPPr>
              <a:defRPr lang="en-US"/>
            </a:defPPr>
            <a:lvl1pPr marL="0" algn="ctr" defTabSz="914400" rtl="0" eaLnBrk="1" latinLnBrk="0" hangingPunct="1">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1D37D8B-8752-4863-8EA0-2F8E3052D675}" type="slidenum">
              <a:rPr lang="zh-CN" altLang="en-US" smtClean="0"/>
            </a:fld>
            <a:endParaRPr lang="zh-CN" altLang="en-US" dirty="0"/>
          </a:p>
        </p:txBody>
      </p:sp>
      <p:pic>
        <p:nvPicPr>
          <p:cNvPr id="33" name="图片 32" descr="01"/>
          <p:cNvPicPr>
            <a:picLocks noChangeAspect="1"/>
          </p:cNvPicPr>
          <p:nvPr/>
        </p:nvPicPr>
        <p:blipFill>
          <a:blip r:embed="rId21"/>
          <a:stretch>
            <a:fillRect/>
          </a:stretch>
        </p:blipFill>
        <p:spPr>
          <a:xfrm>
            <a:off x="7392035" y="1118870"/>
            <a:ext cx="1762760" cy="1409700"/>
          </a:xfrm>
          <a:prstGeom prst="rect">
            <a:avLst/>
          </a:prstGeom>
        </p:spPr>
      </p:pic>
      <p:pic>
        <p:nvPicPr>
          <p:cNvPr id="34" name="图片 33" descr="20200604155636"/>
          <p:cNvPicPr>
            <a:picLocks noChangeAspect="1"/>
          </p:cNvPicPr>
          <p:nvPr/>
        </p:nvPicPr>
        <p:blipFill>
          <a:blip r:embed="rId22"/>
          <a:stretch>
            <a:fillRect/>
          </a:stretch>
        </p:blipFill>
        <p:spPr>
          <a:xfrm>
            <a:off x="7391400" y="2687320"/>
            <a:ext cx="1763395" cy="1409700"/>
          </a:xfrm>
          <a:prstGeom prst="rect">
            <a:avLst/>
          </a:prstGeom>
        </p:spPr>
      </p:pic>
      <p:pic>
        <p:nvPicPr>
          <p:cNvPr id="35" name="图片 34" descr="20200609145629"/>
          <p:cNvPicPr>
            <a:picLocks noChangeAspect="1"/>
          </p:cNvPicPr>
          <p:nvPr/>
        </p:nvPicPr>
        <p:blipFill>
          <a:blip r:embed="rId23"/>
          <a:stretch>
            <a:fillRect/>
          </a:stretch>
        </p:blipFill>
        <p:spPr>
          <a:xfrm>
            <a:off x="9408795" y="1109980"/>
            <a:ext cx="1762125" cy="1405890"/>
          </a:xfrm>
          <a:prstGeom prst="rect">
            <a:avLst/>
          </a:prstGeom>
        </p:spPr>
      </p:pic>
      <p:pic>
        <p:nvPicPr>
          <p:cNvPr id="36" name="图片 35" descr="石家庄1"/>
          <p:cNvPicPr>
            <a:picLocks noChangeAspect="1"/>
          </p:cNvPicPr>
          <p:nvPr/>
        </p:nvPicPr>
        <p:blipFill>
          <a:blip r:embed="rId24"/>
          <a:stretch>
            <a:fillRect/>
          </a:stretch>
        </p:blipFill>
        <p:spPr>
          <a:xfrm>
            <a:off x="7464425" y="4290060"/>
            <a:ext cx="1762125" cy="1409700"/>
          </a:xfrm>
          <a:prstGeom prst="rect">
            <a:avLst/>
          </a:prstGeom>
        </p:spPr>
      </p:pic>
      <p:pic>
        <p:nvPicPr>
          <p:cNvPr id="42" name="图片 41" descr="石家庄2"/>
          <p:cNvPicPr>
            <a:picLocks noChangeAspect="1"/>
          </p:cNvPicPr>
          <p:nvPr/>
        </p:nvPicPr>
        <p:blipFill>
          <a:blip r:embed="rId25"/>
          <a:stretch>
            <a:fillRect/>
          </a:stretch>
        </p:blipFill>
        <p:spPr>
          <a:xfrm>
            <a:off x="9480550" y="4280535"/>
            <a:ext cx="1762125" cy="1405890"/>
          </a:xfrm>
          <a:prstGeom prst="rect">
            <a:avLst/>
          </a:prstGeom>
        </p:spPr>
      </p:pic>
      <p:pic>
        <p:nvPicPr>
          <p:cNvPr id="57" name="图片 56" descr="石家庄3"/>
          <p:cNvPicPr>
            <a:picLocks noChangeAspect="1"/>
          </p:cNvPicPr>
          <p:nvPr/>
        </p:nvPicPr>
        <p:blipFill>
          <a:blip r:embed="rId26"/>
          <a:stretch>
            <a:fillRect/>
          </a:stretch>
        </p:blipFill>
        <p:spPr>
          <a:xfrm>
            <a:off x="9406255" y="2687320"/>
            <a:ext cx="1765300" cy="1421765"/>
          </a:xfrm>
          <a:prstGeom prst="rect">
            <a:avLst/>
          </a:prstGeom>
        </p:spPr>
      </p:pic>
      <p:grpSp>
        <p:nvGrpSpPr>
          <p:cNvPr id="3" name="组合 2"/>
          <p:cNvGrpSpPr/>
          <p:nvPr/>
        </p:nvGrpSpPr>
        <p:grpSpPr>
          <a:xfrm>
            <a:off x="119380" y="223520"/>
            <a:ext cx="11882120" cy="661035"/>
            <a:chOff x="188" y="352"/>
            <a:chExt cx="18712" cy="1041"/>
          </a:xfrm>
        </p:grpSpPr>
        <p:grpSp>
          <p:nvGrpSpPr>
            <p:cNvPr id="17" name="组合 16"/>
            <p:cNvGrpSpPr/>
            <p:nvPr/>
          </p:nvGrpSpPr>
          <p:grpSpPr>
            <a:xfrm>
              <a:off x="188" y="352"/>
              <a:ext cx="4064" cy="975"/>
              <a:chOff x="6912" y="9145"/>
              <a:chExt cx="4064" cy="975"/>
            </a:xfrm>
          </p:grpSpPr>
          <p:sp>
            <p:nvSpPr>
              <p:cNvPr id="18" name="文本框 17"/>
              <p:cNvSpPr txBox="1"/>
              <p:nvPr>
                <p:custDataLst>
                  <p:tags r:id="rId27"/>
                </p:custDataLst>
              </p:nvPr>
            </p:nvSpPr>
            <p:spPr>
              <a:xfrm>
                <a:off x="6912" y="9145"/>
                <a:ext cx="1302"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01</a:t>
                </a:r>
                <a:endParaRPr lang="en-US" altLang="zh-CN" sz="4000" b="1" dirty="0">
                  <a:solidFill>
                    <a:srgbClr val="00B0F0"/>
                  </a:solidFill>
                  <a:latin typeface="Arial" panose="020B0604020202020204" pitchFamily="34" charset="0"/>
                  <a:sym typeface="+mn-ea"/>
                </a:endParaRPr>
              </a:p>
            </p:txBody>
          </p:sp>
          <p:sp>
            <p:nvSpPr>
              <p:cNvPr id="19" name="文本框 18"/>
              <p:cNvSpPr txBox="1"/>
              <p:nvPr>
                <p:custDataLst>
                  <p:tags r:id="rId28"/>
                </p:custDataLst>
              </p:nvPr>
            </p:nvSpPr>
            <p:spPr>
              <a:xfrm>
                <a:off x="7933" y="9299"/>
                <a:ext cx="3043" cy="438"/>
              </a:xfrm>
              <a:prstGeom prst="rect">
                <a:avLst/>
              </a:prstGeom>
              <a:noFill/>
              <a:ln>
                <a:noFill/>
              </a:ln>
            </p:spPr>
            <p:txBody>
              <a:bodyPr wrap="square" anchor="t">
                <a:noAutofit/>
              </a:bodyPr>
              <a:lstStyle/>
              <a:p>
                <a:pPr algn="l"/>
                <a:r>
                  <a:rPr lang="en-US" altLang="zh-CN" sz="1200" b="1">
                    <a:solidFill>
                      <a:srgbClr val="00B0F0"/>
                    </a:solidFill>
                    <a:latin typeface="Arial" panose="020B0604020202020204" pitchFamily="34" charset="0"/>
                    <a:sym typeface="+mn-ea"/>
                  </a:rPr>
                  <a:t>Microgrid Cluster</a:t>
                </a:r>
                <a:endParaRPr lang="en-US" altLang="zh-CN" sz="1200" b="1">
                  <a:solidFill>
                    <a:srgbClr val="00B0F0"/>
                  </a:solidFill>
                  <a:latin typeface="Arial" panose="020B0604020202020204" pitchFamily="34" charset="0"/>
                  <a:sym typeface="+mn-ea"/>
                </a:endParaRPr>
              </a:p>
              <a:p>
                <a:pPr algn="l"/>
                <a:r>
                  <a:rPr lang="en-US" altLang="zh-CN" sz="1200" b="1">
                    <a:solidFill>
                      <a:srgbClr val="00B0F0"/>
                    </a:solidFill>
                    <a:latin typeface="Arial" panose="020B0604020202020204" pitchFamily="34" charset="0"/>
                    <a:sym typeface="+mn-ea"/>
                  </a:rPr>
                  <a:t>&amp;Virtual Power Plant</a:t>
                </a:r>
                <a:endParaRPr lang="zh-CN" altLang="en-US" sz="1200" b="1" dirty="0">
                  <a:solidFill>
                    <a:srgbClr val="00B0F0"/>
                  </a:solidFill>
                  <a:latin typeface="Arial" panose="020B0604020202020204" pitchFamily="34" charset="0"/>
                  <a:sym typeface="+mn-ea"/>
                </a:endParaRPr>
              </a:p>
            </p:txBody>
          </p:sp>
        </p:grpSp>
        <p:grpSp>
          <p:nvGrpSpPr>
            <p:cNvPr id="20" name="组合 19"/>
            <p:cNvGrpSpPr/>
            <p:nvPr/>
          </p:nvGrpSpPr>
          <p:grpSpPr>
            <a:xfrm>
              <a:off x="3987" y="415"/>
              <a:ext cx="4520" cy="975"/>
              <a:chOff x="6855" y="9159"/>
              <a:chExt cx="4520" cy="975"/>
            </a:xfrm>
          </p:grpSpPr>
          <p:sp>
            <p:nvSpPr>
              <p:cNvPr id="22" name="文本框 21"/>
              <p:cNvSpPr txBox="1"/>
              <p:nvPr>
                <p:custDataLst>
                  <p:tags r:id="rId29"/>
                </p:custDataLst>
              </p:nvPr>
            </p:nvSpPr>
            <p:spPr>
              <a:xfrm>
                <a:off x="6855" y="9159"/>
                <a:ext cx="1191"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6" name="文本框 25"/>
              <p:cNvSpPr txBox="1"/>
              <p:nvPr>
                <p:custDataLst>
                  <p:tags r:id="rId30"/>
                </p:custDataLst>
              </p:nvPr>
            </p:nvSpPr>
            <p:spPr>
              <a:xfrm>
                <a:off x="8046" y="9250"/>
                <a:ext cx="3329"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Integrated </a:t>
                </a:r>
                <a:r>
                  <a:rPr lang="en-US" altLang="et-EE" sz="1200" b="1">
                    <a:solidFill>
                      <a:srgbClr val="A6A6A6"/>
                    </a:solidFill>
                    <a:latin typeface="Arial" panose="020B0604020202020204" pitchFamily="34" charset="0"/>
                    <a:sym typeface="+mn-ea"/>
                  </a:rPr>
                  <a:t>E</a:t>
                </a:r>
                <a:r>
                  <a:rPr lang="et-EE" altLang="zh-CN" sz="1200" b="1">
                    <a:solidFill>
                      <a:srgbClr val="A6A6A6"/>
                    </a:solidFill>
                    <a:latin typeface="Arial" panose="020B0604020202020204" pitchFamily="34" charset="0"/>
                    <a:sym typeface="+mn-ea"/>
                  </a:rPr>
                  <a:t>nergy </a:t>
                </a:r>
                <a:r>
                  <a:rPr lang="en-US" altLang="et-EE" sz="1200" b="1">
                    <a:solidFill>
                      <a:srgbClr val="A6A6A6"/>
                    </a:solidFill>
                    <a:latin typeface="Arial" panose="020B0604020202020204" pitchFamily="34" charset="0"/>
                    <a:sym typeface="+mn-ea"/>
                  </a:rPr>
                  <a:t>S</a:t>
                </a:r>
                <a:r>
                  <a:rPr lang="et-EE" altLang="zh-CN" sz="1200" b="1">
                    <a:solidFill>
                      <a:srgbClr val="A6A6A6"/>
                    </a:solidFill>
                    <a:latin typeface="Arial" panose="020B0604020202020204" pitchFamily="34" charset="0"/>
                    <a:sym typeface="+mn-ea"/>
                  </a:rPr>
                  <a:t>ystem</a:t>
                </a:r>
                <a:endParaRPr lang="et-EE" altLang="zh-CN" sz="1200" b="1">
                  <a:solidFill>
                    <a:srgbClr val="A6A6A6"/>
                  </a:solidFill>
                  <a:latin typeface="Arial" panose="020B0604020202020204" pitchFamily="34" charset="0"/>
                  <a:sym typeface="+mn-ea"/>
                </a:endParaRPr>
              </a:p>
              <a:p>
                <a:pPr algn="l"/>
                <a:r>
                  <a:rPr lang="et-EE" altLang="zh-CN" sz="1200" b="1">
                    <a:solidFill>
                      <a:srgbClr val="A6A6A6"/>
                    </a:solidFill>
                    <a:latin typeface="Arial" panose="020B0604020202020204" pitchFamily="34" charset="0"/>
                    <a:sym typeface="+mn-ea"/>
                  </a:rPr>
                  <a:t>(</a:t>
                </a:r>
                <a:r>
                  <a:rPr lang="en-US" altLang="et-EE" sz="1200" b="1">
                    <a:solidFill>
                      <a:srgbClr val="A6A6A6"/>
                    </a:solidFill>
                    <a:latin typeface="Arial" panose="020B0604020202020204" pitchFamily="34" charset="0"/>
                    <a:sym typeface="+mn-ea"/>
                  </a:rPr>
                  <a:t>PV-ESS-DG-H</a:t>
                </a:r>
                <a:r>
                  <a:rPr lang="et-EE" altLang="zh-CN" sz="1200" b="1">
                    <a:solidFill>
                      <a:srgbClr val="A6A6A6"/>
                    </a:solidFill>
                    <a:latin typeface="Arial" panose="020B0604020202020204" pitchFamily="34" charset="0"/>
                    <a:sym typeface="+mn-ea"/>
                  </a:rPr>
                  <a:t>eating)</a:t>
                </a:r>
                <a:endParaRPr lang="et-EE" altLang="zh-CN" sz="1200" b="1">
                  <a:solidFill>
                    <a:srgbClr val="A6A6A6"/>
                  </a:solidFill>
                  <a:latin typeface="Arial" panose="020B0604020202020204" pitchFamily="34" charset="0"/>
                  <a:sym typeface="+mn-ea"/>
                </a:endParaRPr>
              </a:p>
            </p:txBody>
          </p:sp>
        </p:grpSp>
        <p:grpSp>
          <p:nvGrpSpPr>
            <p:cNvPr id="27" name="组合 26"/>
            <p:cNvGrpSpPr/>
            <p:nvPr/>
          </p:nvGrpSpPr>
          <p:grpSpPr>
            <a:xfrm>
              <a:off x="8394" y="409"/>
              <a:ext cx="4685" cy="975"/>
              <a:chOff x="6269" y="9136"/>
              <a:chExt cx="4685" cy="975"/>
            </a:xfrm>
          </p:grpSpPr>
          <p:sp>
            <p:nvSpPr>
              <p:cNvPr id="28" name="文本框 27"/>
              <p:cNvSpPr txBox="1"/>
              <p:nvPr>
                <p:custDataLst>
                  <p:tags r:id="rId31"/>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39" name="文本框 38"/>
              <p:cNvSpPr txBox="1"/>
              <p:nvPr>
                <p:custDataLst>
                  <p:tags r:id="rId32"/>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a:solidFill>
                    <a:srgbClr val="A6A6A6"/>
                  </a:solidFill>
                  <a:latin typeface="Arial" panose="020B0604020202020204" pitchFamily="34" charset="0"/>
                  <a:sym typeface="+mn-ea"/>
                </a:endParaRPr>
              </a:p>
              <a:p>
                <a:pPr algn="l"/>
                <a:endParaRPr lang="en-US" altLang="zh-CN" sz="1200" b="1" dirty="0">
                  <a:solidFill>
                    <a:srgbClr val="A6A6A6"/>
                  </a:solidFill>
                  <a:latin typeface="Arial" panose="020B0604020202020204" pitchFamily="34" charset="0"/>
                  <a:sym typeface="+mn-ea"/>
                </a:endParaRPr>
              </a:p>
            </p:txBody>
          </p:sp>
        </p:grpSp>
        <p:grpSp>
          <p:nvGrpSpPr>
            <p:cNvPr id="10" name="组合 9"/>
            <p:cNvGrpSpPr/>
            <p:nvPr/>
          </p:nvGrpSpPr>
          <p:grpSpPr>
            <a:xfrm>
              <a:off x="12912" y="418"/>
              <a:ext cx="5988" cy="975"/>
              <a:chOff x="11726" y="9211"/>
              <a:chExt cx="5988" cy="975"/>
            </a:xfrm>
          </p:grpSpPr>
          <p:sp>
            <p:nvSpPr>
              <p:cNvPr id="58" name="文本框 57"/>
              <p:cNvSpPr txBox="1"/>
              <p:nvPr>
                <p:custDataLst>
                  <p:tags r:id="rId33"/>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59" name="文本框 58"/>
              <p:cNvSpPr txBox="1"/>
              <p:nvPr>
                <p:custDataLst>
                  <p:tags r:id="rId34"/>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p:txBody>
          </p:sp>
        </p:grpSp>
      </p:grpSp>
      <p:sp>
        <p:nvSpPr>
          <p:cNvPr id="4" name="文本框 3"/>
          <p:cNvSpPr txBox="1"/>
          <p:nvPr/>
        </p:nvSpPr>
        <p:spPr>
          <a:xfrm>
            <a:off x="3642742" y="1399594"/>
            <a:ext cx="3142233" cy="584775"/>
          </a:xfrm>
          <a:prstGeom prst="rect">
            <a:avLst/>
          </a:prstGeom>
          <a:noFill/>
          <a:ln>
            <a:noFill/>
          </a:ln>
        </p:spPr>
        <p:txBody>
          <a:bodyPr wrap="square" rtlCol="0">
            <a:spAutoFit/>
          </a:bodyPr>
          <a:lstStyle/>
          <a:p>
            <a:pPr algn="l"/>
            <a:r>
              <a:rPr lang="en-US" altLang="zh-CN" sz="1600" dirty="0">
                <a:solidFill>
                  <a:schemeClr val="accent6"/>
                </a:solidFill>
              </a:rPr>
              <a:t>Model project awarded by National Energy Commission </a:t>
            </a:r>
            <a:endParaRPr lang="zh-CN" altLang="en-US" sz="1600" dirty="0">
              <a:solidFill>
                <a:schemeClr val="accent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矩形 6"/>
          <p:cNvSpPr>
            <a:spLocks noChangeArrowheads="1"/>
          </p:cNvSpPr>
          <p:nvPr/>
        </p:nvSpPr>
        <p:spPr bwMode="auto">
          <a:xfrm>
            <a:off x="286385" y="1396365"/>
            <a:ext cx="756475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50000"/>
              </a:lnSpc>
              <a:defRPr/>
            </a:pPr>
            <a:r>
              <a:rPr lang="zh-CN" altLang="en-US" sz="1200" dirty="0">
                <a:latin typeface="思源黑体 CN Regular" panose="020B0500000000000000" pitchFamily="34" charset="-122"/>
                <a:ea typeface="思源黑体 CN Regular" panose="020B0500000000000000" pitchFamily="34" charset="-122"/>
              </a:rPr>
              <a:t> </a:t>
            </a:r>
            <a:endParaRPr lang="en-US" altLang="zh-CN" sz="1200" dirty="0">
              <a:latin typeface="思源黑体 CN Regular" panose="020B0500000000000000" pitchFamily="34" charset="-122"/>
              <a:ea typeface="思源黑体 CN Regular" panose="020B0500000000000000" pitchFamily="34" charset="-122"/>
            </a:endParaRPr>
          </a:p>
        </p:txBody>
      </p:sp>
      <p:sp>
        <p:nvSpPr>
          <p:cNvPr id="20" name="矩形: 圆角 51"/>
          <p:cNvSpPr/>
          <p:nvPr/>
        </p:nvSpPr>
        <p:spPr>
          <a:xfrm>
            <a:off x="251460" y="836930"/>
            <a:ext cx="11692255" cy="2752725"/>
          </a:xfrm>
          <a:prstGeom prst="roundRect">
            <a:avLst>
              <a:gd name="adj" fmla="val 5202"/>
            </a:avLst>
          </a:prstGeom>
          <a:noFill/>
          <a:ln w="6350">
            <a:solidFill>
              <a:srgbClr val="F39800"/>
            </a:solid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lang="en-US" altLang="zh-CN" sz="1400" kern="1200" dirty="0">
              <a:solidFill>
                <a:schemeClr val="bg1"/>
              </a:solidFill>
              <a:latin typeface="思源黑体 CN Regular" panose="020B0500000000000000" pitchFamily="34" charset="-122"/>
              <a:ea typeface="思源黑体 CN Regular" panose="020B0500000000000000" pitchFamily="34" charset="-122"/>
            </a:endParaRPr>
          </a:p>
        </p:txBody>
      </p:sp>
      <p:sp>
        <p:nvSpPr>
          <p:cNvPr id="22" name="矩形: 圆角 51"/>
          <p:cNvSpPr/>
          <p:nvPr/>
        </p:nvSpPr>
        <p:spPr>
          <a:xfrm>
            <a:off x="266065" y="3685540"/>
            <a:ext cx="11692255" cy="2954655"/>
          </a:xfrm>
          <a:prstGeom prst="roundRect">
            <a:avLst>
              <a:gd name="adj" fmla="val 5202"/>
            </a:avLst>
          </a:prstGeom>
          <a:noFill/>
          <a:ln w="6350">
            <a:solidFill>
              <a:srgbClr val="F39800"/>
            </a:solidFill>
            <a:prstDash val="solid"/>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3559" tIns="0" rIns="0" bIns="0" numCol="1" spcCol="1270" rtlCol="0" anchor="t" anchorCtr="0">
            <a:noAutofit/>
          </a:bodyPr>
          <a:lstStyle/>
          <a:p>
            <a:pPr marL="0" indent="0" algn="ctr" defTabSz="622300">
              <a:lnSpc>
                <a:spcPct val="90000"/>
              </a:lnSpc>
              <a:spcBef>
                <a:spcPct val="0"/>
              </a:spcBef>
              <a:spcAft>
                <a:spcPct val="35000"/>
              </a:spcAft>
              <a:buNone/>
            </a:pPr>
            <a:endParaRPr lang="zh-CN" altLang="en-US" sz="1400" kern="1200" dirty="0">
              <a:solidFill>
                <a:schemeClr val="bg1"/>
              </a:solidFill>
            </a:endParaRPr>
          </a:p>
        </p:txBody>
      </p:sp>
      <p:sp>
        <p:nvSpPr>
          <p:cNvPr id="23" name="圆角矩形 137"/>
          <p:cNvSpPr/>
          <p:nvPr/>
        </p:nvSpPr>
        <p:spPr bwMode="auto">
          <a:xfrm>
            <a:off x="362585" y="845820"/>
            <a:ext cx="11323955" cy="691515"/>
          </a:xfrm>
          <a:prstGeom prst="roundRect">
            <a:avLst>
              <a:gd name="adj" fmla="val 14281"/>
            </a:avLst>
          </a:prstGeom>
          <a:solidFill>
            <a:srgbClr val="00B0F0"/>
          </a:solidFill>
          <a:ln w="444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eaLnBrk="1" hangingPunct="1">
              <a:defRPr/>
            </a:pPr>
            <a:r>
              <a:rPr lang="et-EE" altLang="zh-CN" sz="1600">
                <a:solidFill>
                  <a:srgbClr val="FFFFFF"/>
                </a:solidFill>
                <a:latin typeface="Arial Regular" panose="020B0604020202020204" charset="0"/>
                <a:ea typeface="微软雅黑" panose="020B0503020204020204" pitchFamily="34" charset="-122"/>
                <a:cs typeface="Arial Regular" panose="020B0604020202020204" charset="0"/>
                <a:sym typeface="+mn-ea"/>
              </a:rPr>
              <a:t>Data model hybrid drive synchronization frequency and voltage control technology for large-scale new energy power generation friendly grid connection (CRRC Zhuzhou Wind Power Division, SDIC Huanghe Company)</a:t>
            </a:r>
            <a:endParaRPr lang="et-EE" altLang="zh-CN" sz="1600" dirty="0">
              <a:solidFill>
                <a:srgbClr val="FFFFFF"/>
              </a:solidFill>
              <a:latin typeface="Arial Regular" panose="020B0604020202020204" charset="0"/>
              <a:ea typeface="微软雅黑" panose="020B0503020204020204" pitchFamily="34" charset="-122"/>
              <a:cs typeface="Arial Regular" panose="020B0604020202020204" charset="0"/>
              <a:sym typeface="+mn-ea"/>
            </a:endParaRPr>
          </a:p>
        </p:txBody>
      </p:sp>
      <p:pic>
        <p:nvPicPr>
          <p:cNvPr id="2" name="图片 1"/>
          <p:cNvPicPr>
            <a:picLocks noChangeAspect="1"/>
          </p:cNvPicPr>
          <p:nvPr/>
        </p:nvPicPr>
        <p:blipFill>
          <a:blip r:embed="rId1"/>
          <a:stretch>
            <a:fillRect/>
          </a:stretch>
        </p:blipFill>
        <p:spPr>
          <a:xfrm>
            <a:off x="982980" y="1628775"/>
            <a:ext cx="3914140" cy="1832610"/>
          </a:xfrm>
          <a:prstGeom prst="rect">
            <a:avLst/>
          </a:prstGeom>
        </p:spPr>
      </p:pic>
      <p:pic>
        <p:nvPicPr>
          <p:cNvPr id="12" name="图片 11"/>
          <p:cNvPicPr>
            <a:picLocks noChangeAspect="1"/>
          </p:cNvPicPr>
          <p:nvPr/>
        </p:nvPicPr>
        <p:blipFill>
          <a:blip r:embed="rId2"/>
          <a:stretch>
            <a:fillRect/>
          </a:stretch>
        </p:blipFill>
        <p:spPr>
          <a:xfrm>
            <a:off x="6671745" y="2564528"/>
            <a:ext cx="5143344" cy="728824"/>
          </a:xfrm>
          <a:prstGeom prst="rect">
            <a:avLst/>
          </a:prstGeom>
        </p:spPr>
      </p:pic>
      <p:pic>
        <p:nvPicPr>
          <p:cNvPr id="4" name="图片 3"/>
          <p:cNvPicPr>
            <a:picLocks noChangeAspect="1"/>
          </p:cNvPicPr>
          <p:nvPr/>
        </p:nvPicPr>
        <p:blipFill>
          <a:blip r:embed="rId3"/>
          <a:stretch>
            <a:fillRect/>
          </a:stretch>
        </p:blipFill>
        <p:spPr>
          <a:xfrm>
            <a:off x="5520055" y="1772920"/>
            <a:ext cx="3539490" cy="691515"/>
          </a:xfrm>
          <a:prstGeom prst="rect">
            <a:avLst/>
          </a:prstGeom>
        </p:spPr>
      </p:pic>
      <p:pic>
        <p:nvPicPr>
          <p:cNvPr id="9" name="图片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7639" y="4437691"/>
            <a:ext cx="4373847" cy="2116161"/>
          </a:xfrm>
          <a:prstGeom prst="rect">
            <a:avLst/>
          </a:prstGeom>
          <a:noFill/>
          <a:ln>
            <a:noFill/>
          </a:ln>
        </p:spPr>
      </p:pic>
      <p:sp>
        <p:nvSpPr>
          <p:cNvPr id="6" name="圆角矩形 137"/>
          <p:cNvSpPr/>
          <p:nvPr/>
        </p:nvSpPr>
        <p:spPr bwMode="auto">
          <a:xfrm>
            <a:off x="407670" y="3682365"/>
            <a:ext cx="11323955" cy="728980"/>
          </a:xfrm>
          <a:prstGeom prst="roundRect">
            <a:avLst>
              <a:gd name="adj" fmla="val 14281"/>
            </a:avLst>
          </a:prstGeom>
          <a:solidFill>
            <a:srgbClr val="00B0F0"/>
          </a:solidFill>
          <a:ln w="444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eaLnBrk="1" hangingPunct="1">
              <a:defRPr/>
            </a:pPr>
            <a:r>
              <a:rPr lang="et-EE" altLang="zh-CN" sz="1600">
                <a:solidFill>
                  <a:srgbClr val="FFFFFF"/>
                </a:solidFill>
                <a:latin typeface="Arial Regular" panose="020B0604020202020204" charset="0"/>
                <a:ea typeface="微软雅黑" panose="020B0503020204020204" pitchFamily="34" charset="-122"/>
                <a:cs typeface="Arial Regular" panose="020B0604020202020204" charset="0"/>
                <a:sym typeface="+mn-ea"/>
              </a:rPr>
              <a:t>Large scale new energy power generation cluster dispatching and evaluation system (Jiangsu Electric Power Company, Zhejiang Electric Power Company, Anhui Electric Power Company, Hebei Electric Power Company, Tianjin Electric Power Company)</a:t>
            </a:r>
            <a:endParaRPr lang="et-EE" altLang="zh-CN" sz="1600">
              <a:solidFill>
                <a:srgbClr val="FFFFFF"/>
              </a:solidFill>
              <a:latin typeface="Arial Regular" panose="020B0604020202020204" charset="0"/>
              <a:ea typeface="微软雅黑" panose="020B0503020204020204" pitchFamily="34" charset="-122"/>
              <a:cs typeface="Arial Regular" panose="020B0604020202020204" charset="0"/>
              <a:sym typeface="+mn-ea"/>
            </a:endParaRPr>
          </a:p>
        </p:txBody>
      </p:sp>
      <p:sp>
        <p:nvSpPr>
          <p:cNvPr id="7" name="文本框 6"/>
          <p:cNvSpPr txBox="1"/>
          <p:nvPr/>
        </p:nvSpPr>
        <p:spPr>
          <a:xfrm>
            <a:off x="407035" y="4437380"/>
            <a:ext cx="6421120" cy="953135"/>
          </a:xfrm>
          <a:prstGeom prst="rect">
            <a:avLst/>
          </a:prstGeom>
          <a:noFill/>
        </p:spPr>
        <p:txBody>
          <a:bodyPr wrap="square">
            <a:spAutoFit/>
          </a:bodyPr>
          <a:lstStyle/>
          <a:p>
            <a:pPr marL="285750" indent="-285750">
              <a:buFont typeface="Arial" panose="020B0604020202020204" pitchFamily="34" charset="0"/>
              <a:buChar char="•"/>
            </a:pPr>
            <a:r>
              <a:rPr kumimoji="1" lang="en-US" altLang="zh-CN" sz="1400">
                <a:solidFill>
                  <a:srgbClr val="FF0000"/>
                </a:solidFill>
                <a:latin typeface="Arial Regular" panose="020B0604020202020204" charset="0"/>
                <a:cs typeface="Arial Regular" panose="020B0604020202020204" charset="0"/>
              </a:rPr>
              <a:t>Aggregation modeling and cluster scheduling of operation data of new energy stations</a:t>
            </a:r>
            <a:endParaRPr kumimoji="1" lang="en-US" altLang="zh-CN" sz="1400">
              <a:solidFill>
                <a:srgbClr val="FF0000"/>
              </a:solidFill>
              <a:latin typeface="Arial Regular" panose="020B0604020202020204" charset="0"/>
              <a:cs typeface="Arial Regular" panose="020B0604020202020204" charset="0"/>
            </a:endParaRPr>
          </a:p>
          <a:p>
            <a:pPr marL="285750" indent="-285750">
              <a:buFont typeface="Arial" panose="020B0604020202020204" pitchFamily="34" charset="0"/>
              <a:buChar char="•"/>
            </a:pPr>
            <a:r>
              <a:rPr kumimoji="1" lang="en-US" altLang="zh-CN" sz="1400">
                <a:solidFill>
                  <a:srgbClr val="FF0000"/>
                </a:solidFill>
                <a:latin typeface="Arial Regular" panose="020B0604020202020204" charset="0"/>
                <a:cs typeface="Arial Regular" panose="020B0604020202020204" charset="0"/>
              </a:rPr>
              <a:t>Estimation of inertia and frequency support capacity of new energy field energy storage station</a:t>
            </a:r>
            <a:endParaRPr kumimoji="1" lang="en-US" altLang="zh-CN" sz="1400" dirty="0">
              <a:solidFill>
                <a:srgbClr val="FF0000"/>
              </a:solidFill>
              <a:latin typeface="Arial Regular" panose="020B0604020202020204" charset="0"/>
              <a:cs typeface="Arial Regular" panose="020B0604020202020204" charset="0"/>
            </a:endParaRPr>
          </a:p>
        </p:txBody>
      </p:sp>
      <p:pic>
        <p:nvPicPr>
          <p:cNvPr id="8" name="图片 7"/>
          <p:cNvPicPr>
            <a:picLocks noChangeAspect="1"/>
          </p:cNvPicPr>
          <p:nvPr/>
        </p:nvPicPr>
        <p:blipFill>
          <a:blip r:embed="rId5"/>
          <a:stretch>
            <a:fillRect/>
          </a:stretch>
        </p:blipFill>
        <p:spPr>
          <a:xfrm>
            <a:off x="4721197" y="5300733"/>
            <a:ext cx="2166509" cy="1287456"/>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67522" y="5191393"/>
            <a:ext cx="2195714" cy="1363007"/>
          </a:xfrm>
          <a:prstGeom prst="rect">
            <a:avLst/>
          </a:prstGeom>
        </p:spPr>
      </p:pic>
      <p:sp>
        <p:nvSpPr>
          <p:cNvPr id="5" name="文本框 4"/>
          <p:cNvSpPr txBox="1"/>
          <p:nvPr/>
        </p:nvSpPr>
        <p:spPr>
          <a:xfrm>
            <a:off x="286385" y="140970"/>
            <a:ext cx="11909425" cy="368300"/>
          </a:xfrm>
          <a:prstGeom prst="rect">
            <a:avLst/>
          </a:prstGeom>
        </p:spPr>
        <p:txBody>
          <a:bodyPr wrap="square">
            <a:spAutoFit/>
          </a:bodyPr>
          <a:lstStyle/>
          <a:p>
            <a:pPr algn="l">
              <a:lnSpc>
                <a:spcPct val="90000"/>
              </a:lnSpc>
              <a:buClrTx/>
              <a:buSzTx/>
              <a:buFontTx/>
            </a:pPr>
            <a:r>
              <a:rPr lang="et-EE" altLang="zh-CN" sz="2000">
                <a:solidFill>
                  <a:srgbClr val="000000"/>
                </a:solidFill>
                <a:latin typeface="Arial" panose="020B0604020202020204" pitchFamily="34" charset="0"/>
                <a:cs typeface="Arial" panose="020B0604020202020204" pitchFamily="34" charset="0"/>
                <a:sym typeface="+mn-ea"/>
              </a:rPr>
              <a:t>Synchronized frequency and voltage control technology and cluster dispatching and evaluation system</a:t>
            </a:r>
            <a:endParaRPr lang="et-EE" altLang="zh-CN" sz="2000">
              <a:solidFill>
                <a:srgbClr val="000000"/>
              </a:solidFill>
              <a:latin typeface="Arial" panose="020B0604020202020204" pitchFamily="34" charset="0"/>
              <a:cs typeface="Arial" panose="020B0604020202020204" pitchFamily="34" charset="0"/>
              <a:sym typeface="+mn-ea"/>
            </a:endParaRPr>
          </a:p>
        </p:txBody>
      </p:sp>
      <p:sp>
        <p:nvSpPr>
          <p:cNvPr id="82" name="灯片编号占位符 2"/>
          <p:cNvSpPr>
            <a:spLocks noGrp="1"/>
          </p:cNvSpPr>
          <p:nvPr/>
        </p:nvSpPr>
        <p:spPr>
          <a:xfrm>
            <a:off x="5375751" y="6693535"/>
            <a:ext cx="1531938" cy="152400"/>
          </a:xfrm>
          <a:prstGeom prst="rect">
            <a:avLst/>
          </a:prstGeom>
        </p:spPr>
        <p:txBody>
          <a:bodyPr/>
          <a:lstStyle>
            <a:defPPr>
              <a:defRPr lang="en-US"/>
            </a:defPPr>
            <a:lvl1pPr marL="0" algn="ctr" defTabSz="914400" rtl="0" eaLnBrk="1" latinLnBrk="0" hangingPunct="1">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1D37D8B-8752-4863-8EA0-2F8E3052D675}" type="slidenum">
              <a:rPr lang="zh-CN" altLang="en-US" smtClean="0"/>
            </a:fld>
            <a:endParaRPr lang="zh-CN" altLang="en-US" dirty="0"/>
          </a:p>
        </p:txBody>
      </p:sp>
      <p:sp>
        <p:nvSpPr>
          <p:cNvPr id="3" name="矩形 2"/>
          <p:cNvSpPr/>
          <p:nvPr/>
        </p:nvSpPr>
        <p:spPr>
          <a:xfrm>
            <a:off x="-24765" y="116840"/>
            <a:ext cx="194310" cy="651510"/>
          </a:xfrm>
          <a:prstGeom prst="rect">
            <a:avLst/>
          </a:prstGeom>
          <a:solidFill>
            <a:srgbClr val="00B0F0"/>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vert="horz" wrap="square" lIns="253559" tIns="0" rIns="0" bIns="0" numCol="1" spcCol="1270" rtlCol="0" anchor="t" anchorCtr="0" forceAA="0">
            <a:noAutofit/>
          </a:bodyPr>
          <a:lstStyle/>
          <a:p>
            <a:pPr marL="0" indent="0" algn="ctr" defTabSz="622300">
              <a:lnSpc>
                <a:spcPct val="90000"/>
              </a:lnSpc>
              <a:spcBef>
                <a:spcPct val="0"/>
              </a:spcBef>
              <a:spcAft>
                <a:spcPct val="35000"/>
              </a:spcAft>
              <a:buNone/>
            </a:pPr>
            <a:endParaRPr lang="zh-CN" altLang="en-US" sz="1400" kern="1200"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文本框 40"/>
          <p:cNvSpPr txBox="1"/>
          <p:nvPr>
            <p:custDataLst>
              <p:tags r:id="rId1"/>
            </p:custDataLst>
          </p:nvPr>
        </p:nvSpPr>
        <p:spPr>
          <a:xfrm>
            <a:off x="6653226" y="1174823"/>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3" name="文本框 42"/>
          <p:cNvSpPr txBox="1"/>
          <p:nvPr>
            <p:custDataLst>
              <p:tags r:id="rId2"/>
            </p:custDataLst>
          </p:nvPr>
        </p:nvSpPr>
        <p:spPr>
          <a:xfrm>
            <a:off x="6484746" y="3766810"/>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 characteristic</a:t>
            </a:r>
            <a:endParaRPr lang="zh-CN" altLang="en-US" sz="2000" spc="300">
              <a:solidFill>
                <a:srgbClr val="FFFFFF"/>
              </a:solidFill>
              <a:uFillTx/>
              <a:latin typeface="思源黑体 CN Bold" panose="020B0800000000000000" charset="-122"/>
              <a:ea typeface="思源黑体 CN Bold" panose="020B0800000000000000" charset="-122"/>
            </a:endParaRPr>
          </a:p>
        </p:txBody>
      </p:sp>
      <p:grpSp>
        <p:nvGrpSpPr>
          <p:cNvPr id="2" name="组合 1"/>
          <p:cNvGrpSpPr/>
          <p:nvPr/>
        </p:nvGrpSpPr>
        <p:grpSpPr>
          <a:xfrm>
            <a:off x="119380" y="223520"/>
            <a:ext cx="11882120" cy="661035"/>
            <a:chOff x="188" y="352"/>
            <a:chExt cx="18712" cy="1041"/>
          </a:xfrm>
        </p:grpSpPr>
        <p:grpSp>
          <p:nvGrpSpPr>
            <p:cNvPr id="6" name="组合 5"/>
            <p:cNvGrpSpPr/>
            <p:nvPr/>
          </p:nvGrpSpPr>
          <p:grpSpPr>
            <a:xfrm>
              <a:off x="188" y="352"/>
              <a:ext cx="3708" cy="975"/>
              <a:chOff x="6912" y="9145"/>
              <a:chExt cx="3708" cy="975"/>
            </a:xfrm>
          </p:grpSpPr>
          <p:sp>
            <p:nvSpPr>
              <p:cNvPr id="3" name="文本框 2"/>
              <p:cNvSpPr txBox="1"/>
              <p:nvPr>
                <p:custDataLst>
                  <p:tags r:id="rId3"/>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8" name="文本框 7"/>
              <p:cNvSpPr txBox="1"/>
              <p:nvPr>
                <p:custDataLst>
                  <p:tags r:id="rId4"/>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4" name="组合 3"/>
            <p:cNvGrpSpPr/>
            <p:nvPr/>
          </p:nvGrpSpPr>
          <p:grpSpPr>
            <a:xfrm>
              <a:off x="3987" y="415"/>
              <a:ext cx="4520" cy="975"/>
              <a:chOff x="6855" y="9159"/>
              <a:chExt cx="4520" cy="975"/>
            </a:xfrm>
          </p:grpSpPr>
          <p:sp>
            <p:nvSpPr>
              <p:cNvPr id="13" name="文本框 12"/>
              <p:cNvSpPr txBox="1"/>
              <p:nvPr>
                <p:custDataLst>
                  <p:tags r:id="rId5"/>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14" name="文本框 13"/>
              <p:cNvSpPr txBox="1"/>
              <p:nvPr>
                <p:custDataLst>
                  <p:tags r:id="rId6"/>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16" name="组合 15"/>
            <p:cNvGrpSpPr/>
            <p:nvPr/>
          </p:nvGrpSpPr>
          <p:grpSpPr>
            <a:xfrm>
              <a:off x="8394" y="409"/>
              <a:ext cx="4685" cy="975"/>
              <a:chOff x="6269" y="9136"/>
              <a:chExt cx="4685" cy="975"/>
            </a:xfrm>
          </p:grpSpPr>
          <p:sp>
            <p:nvSpPr>
              <p:cNvPr id="17" name="文本框 16"/>
              <p:cNvSpPr txBox="1"/>
              <p:nvPr>
                <p:custDataLst>
                  <p:tags r:id="rId7"/>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18" name="文本框 17"/>
              <p:cNvSpPr txBox="1"/>
              <p:nvPr>
                <p:custDataLst>
                  <p:tags r:id="rId8"/>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19" name="组合 18"/>
            <p:cNvGrpSpPr/>
            <p:nvPr/>
          </p:nvGrpSpPr>
          <p:grpSpPr>
            <a:xfrm>
              <a:off x="12912" y="418"/>
              <a:ext cx="5988" cy="975"/>
              <a:chOff x="11726" y="9211"/>
              <a:chExt cx="5988" cy="975"/>
            </a:xfrm>
          </p:grpSpPr>
          <p:sp>
            <p:nvSpPr>
              <p:cNvPr id="20" name="文本框 19"/>
              <p:cNvSpPr txBox="1"/>
              <p:nvPr>
                <p:custDataLst>
                  <p:tags r:id="rId9"/>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23" name="文本框 22"/>
              <p:cNvSpPr txBox="1"/>
              <p:nvPr>
                <p:custDataLst>
                  <p:tags r:id="rId10"/>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
        <p:nvSpPr>
          <p:cNvPr id="24" name="标题 6"/>
          <p:cNvSpPr/>
          <p:nvPr>
            <p:custDataLst>
              <p:tags r:id="rId11"/>
            </p:custDataLst>
          </p:nvPr>
        </p:nvSpPr>
        <p:spPr>
          <a:xfrm>
            <a:off x="301625" y="1086485"/>
            <a:ext cx="6864985"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Xinjiang 703 Institute Madong Oilfield PV-ESS-DG Project</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82" name="灯片编号占位符 2"/>
          <p:cNvSpPr>
            <a:spLocks noGrp="1"/>
          </p:cNvSpPr>
          <p:nvPr/>
        </p:nvSpPr>
        <p:spPr>
          <a:xfrm>
            <a:off x="5375751" y="6693535"/>
            <a:ext cx="1531938" cy="152400"/>
          </a:xfrm>
          <a:prstGeom prst="rect">
            <a:avLst/>
          </a:prstGeom>
        </p:spPr>
        <p:txBody>
          <a:bodyPr/>
          <a:lstStyle>
            <a:defPPr>
              <a:defRPr lang="en-US"/>
            </a:defPPr>
            <a:lvl1pPr marL="0" algn="ctr" defTabSz="914400" rtl="0" eaLnBrk="1" latinLnBrk="0" hangingPunct="1">
              <a:defRPr sz="500" kern="1200">
                <a:solidFill>
                  <a:schemeClr val="tx1"/>
                </a:solidFill>
                <a:latin typeface="思源黑体 CN Regular" panose="020B0500000000000000" pitchFamily="34" charset="-122"/>
                <a:ea typeface="思源黑体 CN Regular" panose="020B0500000000000000"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1D37D8B-8752-4863-8EA0-2F8E3052D675}" type="slidenum">
              <a:rPr lang="zh-CN" altLang="en-US" smtClean="0"/>
            </a:fld>
            <a:endParaRPr lang="zh-CN" altLang="en-US" dirty="0"/>
          </a:p>
        </p:txBody>
      </p:sp>
      <p:sp>
        <p:nvSpPr>
          <p:cNvPr id="132" name="文本框 131"/>
          <p:cNvSpPr txBox="1"/>
          <p:nvPr>
            <p:custDataLst>
              <p:tags r:id="rId12"/>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28" name="组合 27"/>
          <p:cNvGrpSpPr/>
          <p:nvPr/>
        </p:nvGrpSpPr>
        <p:grpSpPr>
          <a:xfrm>
            <a:off x="373380" y="2872105"/>
            <a:ext cx="6196330" cy="1193800"/>
            <a:chOff x="468" y="3072"/>
            <a:chExt cx="9706" cy="1903"/>
          </a:xfrm>
        </p:grpSpPr>
        <p:sp>
          <p:nvSpPr>
            <p:cNvPr id="35" name="任意多边形 34"/>
            <p:cNvSpPr/>
            <p:nvPr>
              <p:custDataLst>
                <p:tags r:id="rId13"/>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7" name="任意多边形 36"/>
            <p:cNvSpPr/>
            <p:nvPr>
              <p:custDataLst>
                <p:tags r:id="rId14"/>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8" name="文本框 37"/>
            <p:cNvSpPr txBox="1"/>
            <p:nvPr>
              <p:custDataLst>
                <p:tags r:id="rId15"/>
              </p:custDataLst>
            </p:nvPr>
          </p:nvSpPr>
          <p:spPr>
            <a:xfrm>
              <a:off x="486" y="3141"/>
              <a:ext cx="3304" cy="653"/>
            </a:xfrm>
            <a:prstGeom prst="rect">
              <a:avLst/>
            </a:prstGeom>
            <a:noFill/>
          </p:spPr>
          <p:txBody>
            <a:bodyPr wrap="square" bIns="0" rtlCol="0">
              <a:normAutofit fontScale="90000"/>
            </a:bodyPr>
            <a:lstStyle/>
            <a:p>
              <a:pPr algn="ctr"/>
              <a:r>
                <a:rPr lang="et-EE" altLang="zh-CN" sz="1800">
                  <a:solidFill>
                    <a:schemeClr val="bg1"/>
                  </a:solidFill>
                  <a:latin typeface="Arial" panose="020B0604020202020204" pitchFamily="34" charset="0"/>
                  <a:cs typeface="Arial" panose="020B0604020202020204" pitchFamily="34" charset="0"/>
                </a:rPr>
                <a:t>Installed </a:t>
              </a:r>
              <a:r>
                <a:rPr lang="en-US" altLang="et-EE"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C</a:t>
              </a:r>
              <a:r>
                <a:rPr lang="et-EE" altLang="zh-CN" sz="1800">
                  <a:solidFill>
                    <a:schemeClr val="bg1"/>
                  </a:solidFill>
                  <a:latin typeface="Arial" panose="020B0604020202020204" pitchFamily="34" charset="0"/>
                  <a:cs typeface="Arial" panose="020B0604020202020204" pitchFamily="34" charset="0"/>
                </a:rPr>
                <a:t>ap</a:t>
              </a:r>
              <a:r>
                <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rPr>
                <a:t>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9" name="文本框 38"/>
            <p:cNvSpPr txBox="1"/>
            <p:nvPr>
              <p:custDataLst>
                <p:tags r:id="rId16"/>
              </p:custDataLst>
            </p:nvPr>
          </p:nvSpPr>
          <p:spPr>
            <a:xfrm>
              <a:off x="468" y="3745"/>
              <a:ext cx="9706" cy="933"/>
            </a:xfrm>
            <a:prstGeom prst="rect">
              <a:avLst/>
            </a:prstGeom>
            <a:noFill/>
          </p:spPr>
          <p:txBody>
            <a:bodyPr wrap="square" rtlCol="0">
              <a:noAutofit/>
            </a:bodyPr>
            <a:lstStyle/>
            <a:p>
              <a:pPr algn="l">
                <a:lnSpc>
                  <a:spcPct val="150000"/>
                </a:lnSpc>
              </a:pPr>
              <a:r>
                <a:rPr lang="pl-PL" altLang="zh-CN" sz="1200" b="1">
                  <a:solidFill>
                    <a:srgbClr val="595959"/>
                  </a:solidFill>
                  <a:uFillTx/>
                  <a:latin typeface="Arial Regular" panose="020B0604020202020204" charset="0"/>
                  <a:cs typeface="Arial Regular" panose="020B0604020202020204" charset="0"/>
                  <a:sym typeface="+mn-ea"/>
                </a:rPr>
                <a:t>PV system</a:t>
              </a:r>
              <a:r>
                <a:rPr lang="en-US" altLang="zh-CN" sz="1200" b="1">
                  <a:solidFill>
                    <a:srgbClr val="595959"/>
                  </a:solidFill>
                  <a:uFillTx/>
                  <a:latin typeface="Arial" panose="020B0604020202020204" pitchFamily="34" charset="0"/>
                  <a:sym typeface="微软雅黑" panose="020B0503020204020204" pitchFamily="34" charset="-122"/>
                </a:rPr>
                <a:t>:</a:t>
              </a:r>
              <a:r>
                <a:rPr lang="pl-PL" altLang="zh-CN" sz="1200">
                  <a:solidFill>
                    <a:srgbClr val="595959"/>
                  </a:solidFill>
                  <a:uFillTx/>
                  <a:latin typeface="Arial Regular" panose="020B0604020202020204" charset="0"/>
                  <a:cs typeface="Arial Regular" panose="020B0604020202020204" charset="0"/>
                  <a:sym typeface="+mn-ea"/>
                </a:rPr>
                <a:t> 446kWp </a:t>
              </a:r>
              <a:r>
                <a:rPr lang="en-US" altLang="pl-PL" sz="1200">
                  <a:solidFill>
                    <a:srgbClr val="595959"/>
                  </a:solidFill>
                  <a:uFillTx/>
                  <a:latin typeface="Arial Regular" panose="020B0604020202020204" charset="0"/>
                  <a:cs typeface="Arial Regular" panose="020B0604020202020204" charset="0"/>
                  <a:sym typeface="+mn-ea"/>
                </a:rPr>
                <a:t>        </a:t>
              </a:r>
              <a:r>
                <a:rPr lang="en-US" altLang="pl-PL" sz="1200" b="1">
                  <a:solidFill>
                    <a:srgbClr val="595959"/>
                  </a:solidFill>
                  <a:uFillTx/>
                  <a:latin typeface="Arial Regular" panose="020B0604020202020204" charset="0"/>
                  <a:cs typeface="Arial Regular" panose="020B0604020202020204" charset="0"/>
                  <a:sym typeface="+mn-ea"/>
                </a:rPr>
                <a:t> E</a:t>
              </a:r>
              <a:r>
                <a:rPr lang="pl-PL" altLang="zh-CN" sz="1200" b="1">
                  <a:solidFill>
                    <a:srgbClr val="595959"/>
                  </a:solidFill>
                  <a:uFillTx/>
                  <a:latin typeface="Arial Regular" panose="020B0604020202020204" charset="0"/>
                  <a:cs typeface="Arial Regular" panose="020B0604020202020204" charset="0"/>
                  <a:sym typeface="+mn-ea"/>
                </a:rPr>
                <a:t>nergy</a:t>
              </a:r>
              <a:r>
                <a:rPr lang="en-US" altLang="pl-PL" sz="1200" b="1">
                  <a:solidFill>
                    <a:srgbClr val="595959"/>
                  </a:solidFill>
                  <a:uFillTx/>
                  <a:latin typeface="Arial Regular" panose="020B0604020202020204" charset="0"/>
                  <a:cs typeface="Arial Regular" panose="020B0604020202020204" charset="0"/>
                  <a:sym typeface="+mn-ea"/>
                </a:rPr>
                <a:t> s</a:t>
              </a:r>
              <a:r>
                <a:rPr lang="pl-PL" altLang="zh-CN" sz="1200" b="1">
                  <a:solidFill>
                    <a:srgbClr val="595959"/>
                  </a:solidFill>
                  <a:uFillTx/>
                  <a:latin typeface="Arial Regular" panose="020B0604020202020204" charset="0"/>
                  <a:cs typeface="Arial Regular" panose="020B0604020202020204" charset="0"/>
                  <a:sym typeface="+mn-ea"/>
                </a:rPr>
                <a:t>torage </a:t>
              </a:r>
              <a:r>
                <a:rPr lang="en-US" altLang="pl-PL" sz="1200" b="1">
                  <a:solidFill>
                    <a:srgbClr val="595959"/>
                  </a:solidFill>
                  <a:uFillTx/>
                  <a:latin typeface="Arial Regular" panose="020B0604020202020204" charset="0"/>
                  <a:cs typeface="Arial Regular" panose="020B0604020202020204" charset="0"/>
                  <a:sym typeface="+mn-ea"/>
                </a:rPr>
                <a:t>s</a:t>
              </a:r>
              <a:r>
                <a:rPr lang="pl-PL" altLang="zh-CN" sz="1200" b="1">
                  <a:solidFill>
                    <a:srgbClr val="595959"/>
                  </a:solidFill>
                  <a:uFillTx/>
                  <a:latin typeface="Arial Regular" panose="020B0604020202020204" charset="0"/>
                  <a:cs typeface="Arial Regular" panose="020B0604020202020204" charset="0"/>
                  <a:sym typeface="+mn-ea"/>
                </a:rPr>
                <a:t>ystem</a:t>
              </a:r>
              <a:r>
                <a:rPr lang="en-US" altLang="zh-CN" sz="1200" b="1">
                  <a:solidFill>
                    <a:srgbClr val="595959"/>
                  </a:solidFill>
                  <a:uFillTx/>
                  <a:latin typeface="Arial" panose="020B0604020202020204" pitchFamily="34" charset="0"/>
                  <a:sym typeface="微软雅黑" panose="020B0503020204020204" pitchFamily="34" charset="-122"/>
                </a:rPr>
                <a:t>: </a:t>
              </a:r>
              <a:r>
                <a:rPr lang="pl-PL" altLang="zh-CN" sz="1200">
                  <a:solidFill>
                    <a:srgbClr val="595959"/>
                  </a:solidFill>
                  <a:uFillTx/>
                  <a:latin typeface="Arial Regular" panose="020B0604020202020204" charset="0"/>
                  <a:cs typeface="Arial Regular" panose="020B0604020202020204" charset="0"/>
                  <a:sym typeface="+mn-ea"/>
                </a:rPr>
                <a:t>400kw/800kWh</a:t>
              </a:r>
              <a:endParaRPr lang="pl-PL" altLang="zh-CN" sz="1200">
                <a:solidFill>
                  <a:srgbClr val="595959"/>
                </a:solidFill>
                <a:uFillTx/>
                <a:latin typeface="Arial Regular" panose="020B0604020202020204" charset="0"/>
                <a:cs typeface="Arial Regular" panose="020B0604020202020204" charset="0"/>
                <a:sym typeface="+mn-ea"/>
              </a:endParaRPr>
            </a:p>
            <a:p>
              <a:pPr algn="l">
                <a:lnSpc>
                  <a:spcPct val="150000"/>
                </a:lnSpc>
              </a:pPr>
              <a:r>
                <a:rPr lang="pl-PL" altLang="zh-CN" sz="1200" b="1">
                  <a:solidFill>
                    <a:srgbClr val="595959"/>
                  </a:solidFill>
                  <a:uFillTx/>
                  <a:latin typeface="Arial Regular" panose="020B0604020202020204" charset="0"/>
                  <a:cs typeface="Arial Regular" panose="020B0604020202020204" charset="0"/>
                  <a:sym typeface="+mn-ea"/>
                </a:rPr>
                <a:t>Diesel </a:t>
              </a:r>
              <a:r>
                <a:rPr lang="en-US" altLang="pl-PL" sz="1200" b="1">
                  <a:solidFill>
                    <a:srgbClr val="595959"/>
                  </a:solidFill>
                  <a:uFillTx/>
                  <a:latin typeface="Arial Regular" panose="020B0604020202020204" charset="0"/>
                  <a:cs typeface="Arial Regular" panose="020B0604020202020204" charset="0"/>
                  <a:sym typeface="+mn-ea"/>
                </a:rPr>
                <a:t>g</a:t>
              </a:r>
              <a:r>
                <a:rPr lang="pl-PL" altLang="zh-CN" sz="1200" b="1">
                  <a:solidFill>
                    <a:srgbClr val="595959"/>
                  </a:solidFill>
                  <a:uFillTx/>
                  <a:latin typeface="Arial Regular" panose="020B0604020202020204" charset="0"/>
                  <a:cs typeface="Arial Regular" panose="020B0604020202020204" charset="0"/>
                  <a:sym typeface="+mn-ea"/>
                </a:rPr>
                <a:t>enerator</a:t>
              </a:r>
              <a:r>
                <a:rPr lang="en-US" altLang="zh-CN" sz="1200" b="1">
                  <a:solidFill>
                    <a:srgbClr val="595959"/>
                  </a:solidFill>
                  <a:uFillTx/>
                  <a:latin typeface="Arial" panose="020B0604020202020204" pitchFamily="34" charset="0"/>
                  <a:sym typeface="微软雅黑" panose="020B0503020204020204" pitchFamily="34" charset="-122"/>
                </a:rPr>
                <a:t>:</a:t>
              </a:r>
              <a:r>
                <a:rPr lang="pl-PL" altLang="zh-CN" sz="1200">
                  <a:solidFill>
                    <a:srgbClr val="595959"/>
                  </a:solidFill>
                  <a:uFillTx/>
                  <a:latin typeface="Arial Regular" panose="020B0604020202020204" charset="0"/>
                  <a:cs typeface="Arial Regular" panose="020B0604020202020204" charset="0"/>
                  <a:sym typeface="+mn-ea"/>
                </a:rPr>
                <a:t> 50kw * 1</a:t>
              </a:r>
              <a:r>
                <a:rPr lang="en-US" altLang="pl-PL" sz="1200">
                  <a:solidFill>
                    <a:srgbClr val="595959"/>
                  </a:solidFill>
                  <a:uFillTx/>
                  <a:latin typeface="Arial Regular" panose="020B0604020202020204" charset="0"/>
                  <a:cs typeface="Arial Regular" panose="020B0604020202020204" charset="0"/>
                  <a:sym typeface="+mn-ea"/>
                </a:rPr>
                <a:t>,</a:t>
              </a:r>
              <a:r>
                <a:rPr lang="pl-PL" altLang="zh-CN" sz="1200">
                  <a:solidFill>
                    <a:srgbClr val="595959"/>
                  </a:solidFill>
                  <a:uFillTx/>
                  <a:latin typeface="Arial Regular" panose="020B0604020202020204" charset="0"/>
                  <a:cs typeface="Arial Regular" panose="020B0604020202020204" charset="0"/>
                  <a:sym typeface="+mn-ea"/>
                </a:rPr>
                <a:t> 440kW * 1</a:t>
              </a:r>
              <a:endParaRPr lang="et-EE" altLang="zh-CN" sz="1200" spc="150" dirty="0">
                <a:solidFill>
                  <a:srgbClr val="595959"/>
                </a:solidFill>
                <a:uFillTx/>
                <a:latin typeface="Arial Regular" panose="020B0604020202020204" charset="0"/>
                <a:cs typeface="Arial Regular" panose="020B0604020202020204" charset="0"/>
                <a:sym typeface="微软雅黑" panose="020B0503020204020204" pitchFamily="34" charset="-122"/>
              </a:endParaRPr>
            </a:p>
          </p:txBody>
        </p:sp>
        <p:sp>
          <p:nvSpPr>
            <p:cNvPr id="57" name="平行四边形 56"/>
            <p:cNvSpPr/>
            <p:nvPr>
              <p:custDataLst>
                <p:tags r:id="rId17"/>
              </p:custDataLst>
            </p:nvPr>
          </p:nvSpPr>
          <p:spPr>
            <a:xfrm>
              <a:off x="7219" y="4535"/>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76" name="圆角矩形 75"/>
          <p:cNvSpPr/>
          <p:nvPr>
            <p:custDataLst>
              <p:tags r:id="rId18"/>
            </p:custDataLst>
          </p:nvPr>
        </p:nvSpPr>
        <p:spPr>
          <a:xfrm>
            <a:off x="393700" y="4322445"/>
            <a:ext cx="5659120" cy="213677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For the PV-ESS-DG project in the Taklimakan Desert of Xinjiang, AI Power team innovated and adopted the DC flexible scheme of PV-ESS-DG, combined with the </a:t>
            </a:r>
            <a:r>
              <a:rPr lang="en-US" altLang="et-EE" sz="1400">
                <a:solidFill>
                  <a:srgbClr val="000000"/>
                </a:solidFill>
                <a:latin typeface="Arial" panose="020B0604020202020204" pitchFamily="34" charset="0"/>
                <a:cs typeface="Arial" panose="020B0604020202020204" pitchFamily="34" charset="0"/>
                <a:sym typeface="+mn-ea"/>
              </a:rPr>
              <a:t>smart</a:t>
            </a:r>
            <a:r>
              <a:rPr lang="et-EE" altLang="zh-CN" sz="1400">
                <a:solidFill>
                  <a:srgbClr val="000000"/>
                </a:solidFill>
                <a:latin typeface="Arial" panose="020B0604020202020204" pitchFamily="34" charset="0"/>
                <a:cs typeface="Arial" panose="020B0604020202020204" pitchFamily="34" charset="0"/>
                <a:sym typeface="+mn-ea"/>
              </a:rPr>
              <a:t> energy management system developed by AI Power, with an annual power generation of 650000 k</a:t>
            </a:r>
            <a:r>
              <a:rPr lang="en-US" altLang="et-EE" sz="1400">
                <a:solidFill>
                  <a:srgbClr val="000000"/>
                </a:solidFill>
                <a:latin typeface="Arial" panose="020B0604020202020204" pitchFamily="34" charset="0"/>
                <a:cs typeface="Arial" panose="020B0604020202020204" pitchFamily="34" charset="0"/>
                <a:sym typeface="+mn-ea"/>
              </a:rPr>
              <a:t>Wh</a:t>
            </a:r>
            <a:r>
              <a:rPr lang="et-EE" altLang="zh-CN" sz="1400">
                <a:solidFill>
                  <a:srgbClr val="000000"/>
                </a:solidFill>
                <a:latin typeface="Arial" panose="020B0604020202020204" pitchFamily="34" charset="0"/>
                <a:cs typeface="Arial" panose="020B0604020202020204" pitchFamily="34" charset="0"/>
                <a:sym typeface="+mn-ea"/>
              </a:rPr>
              <a:t>, 140 tons of standard coal can be saved, and about 370 tons of carbon dioxide can be reduced.</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19"/>
            </p:custDataLst>
          </p:nvPr>
        </p:nvSpPr>
        <p:spPr>
          <a:xfrm>
            <a:off x="904240" y="405193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20"/>
            </p:custDataLst>
          </p:nvPr>
        </p:nvSpPr>
        <p:spPr>
          <a:xfrm>
            <a:off x="437515" y="4050030"/>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21"/>
            </p:custDataLst>
          </p:nvPr>
        </p:nvSpPr>
        <p:spPr>
          <a:xfrm>
            <a:off x="353695" y="4076700"/>
            <a:ext cx="3666490" cy="481330"/>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22"/>
            </p:custDataLst>
          </p:nvPr>
        </p:nvSpPr>
        <p:spPr>
          <a:xfrm>
            <a:off x="4584065" y="6331585"/>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58" name="圆角矩形 57"/>
          <p:cNvSpPr/>
          <p:nvPr>
            <p:custDataLst>
              <p:tags r:id="rId23"/>
            </p:custDataLst>
          </p:nvPr>
        </p:nvSpPr>
        <p:spPr>
          <a:xfrm>
            <a:off x="373380" y="2197735"/>
            <a:ext cx="5659120" cy="40703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59" name="文本框 58"/>
          <p:cNvSpPr txBox="1"/>
          <p:nvPr>
            <p:custDataLst>
              <p:tags r:id="rId24"/>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60" name="组合 59"/>
          <p:cNvGrpSpPr/>
          <p:nvPr/>
        </p:nvGrpSpPr>
        <p:grpSpPr>
          <a:xfrm>
            <a:off x="119380" y="1808480"/>
            <a:ext cx="6615430" cy="989965"/>
            <a:chOff x="115" y="3072"/>
            <a:chExt cx="10418" cy="1559"/>
          </a:xfrm>
        </p:grpSpPr>
        <p:sp>
          <p:nvSpPr>
            <p:cNvPr id="61" name="任意多边形 60"/>
            <p:cNvSpPr/>
            <p:nvPr>
              <p:custDataLst>
                <p:tags r:id="rId25"/>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62" name="任意多边形 61"/>
            <p:cNvSpPr/>
            <p:nvPr>
              <p:custDataLst>
                <p:tags r:id="rId26"/>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63" name="文本框 62"/>
            <p:cNvSpPr txBox="1"/>
            <p:nvPr>
              <p:custDataLst>
                <p:tags r:id="rId27"/>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64" name="文本框 63"/>
            <p:cNvSpPr txBox="1"/>
            <p:nvPr>
              <p:custDataLst>
                <p:tags r:id="rId28"/>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Hetian, Xinjiang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 </a:t>
              </a:r>
              <a:r>
                <a:rPr lang="en-US" altLang="zh-CN" sz="1200">
                  <a:solidFill>
                    <a:srgbClr val="595959"/>
                  </a:solidFill>
                  <a:uFillTx/>
                  <a:latin typeface="Arial" panose="020B0604020202020204" pitchFamily="34" charset="0"/>
                  <a:sym typeface="微软雅黑" panose="020B0503020204020204" pitchFamily="34" charset="-122"/>
                </a:rPr>
                <a:t>September 2022</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65" name="平行四边形 64"/>
            <p:cNvSpPr/>
            <p:nvPr>
              <p:custDataLst>
                <p:tags r:id="rId29"/>
              </p:custDataLst>
            </p:nvPr>
          </p:nvSpPr>
          <p:spPr>
            <a:xfrm>
              <a:off x="7302" y="4176"/>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pic>
        <p:nvPicPr>
          <p:cNvPr id="66" name="图片 65"/>
          <p:cNvPicPr>
            <a:picLocks noChangeAspect="1"/>
          </p:cNvPicPr>
          <p:nvPr>
            <p:custDataLst>
              <p:tags r:id="rId30"/>
            </p:custDataLst>
          </p:nvPr>
        </p:nvPicPr>
        <p:blipFill>
          <a:blip r:embed="rId31"/>
          <a:srcRect l="25708" r="25708"/>
          <a:stretch>
            <a:fillRect/>
          </a:stretch>
        </p:blipFill>
        <p:spPr>
          <a:xfrm>
            <a:off x="6619875" y="3743960"/>
            <a:ext cx="1634490" cy="1634490"/>
          </a:xfrm>
          <a:prstGeom prst="rect">
            <a:avLst/>
          </a:prstGeom>
        </p:spPr>
      </p:pic>
      <p:pic>
        <p:nvPicPr>
          <p:cNvPr id="67" name="图片 66"/>
          <p:cNvPicPr>
            <a:picLocks noChangeAspect="1"/>
          </p:cNvPicPr>
          <p:nvPr>
            <p:custDataLst>
              <p:tags r:id="rId32"/>
            </p:custDataLst>
          </p:nvPr>
        </p:nvPicPr>
        <p:blipFill>
          <a:blip r:embed="rId33"/>
          <a:srcRect l="25447" r="25447"/>
          <a:stretch>
            <a:fillRect/>
          </a:stretch>
        </p:blipFill>
        <p:spPr>
          <a:xfrm>
            <a:off x="8322355" y="3750079"/>
            <a:ext cx="1634490" cy="1628371"/>
          </a:xfrm>
          <a:prstGeom prst="rect">
            <a:avLst/>
          </a:prstGeom>
        </p:spPr>
      </p:pic>
      <p:pic>
        <p:nvPicPr>
          <p:cNvPr id="68" name="图片 67"/>
          <p:cNvPicPr>
            <a:picLocks noChangeAspect="1"/>
          </p:cNvPicPr>
          <p:nvPr>
            <p:custDataLst>
              <p:tags r:id="rId34"/>
            </p:custDataLst>
          </p:nvPr>
        </p:nvPicPr>
        <p:blipFill>
          <a:blip r:embed="rId35"/>
          <a:srcRect l="25307" r="25307"/>
          <a:stretch>
            <a:fillRect/>
          </a:stretch>
        </p:blipFill>
        <p:spPr>
          <a:xfrm>
            <a:off x="10025516" y="3754838"/>
            <a:ext cx="1634490" cy="1623612"/>
          </a:xfrm>
          <a:prstGeom prst="rect">
            <a:avLst/>
          </a:prstGeom>
        </p:spPr>
      </p:pic>
      <p:pic>
        <p:nvPicPr>
          <p:cNvPr id="69" name="图片 68"/>
          <p:cNvPicPr>
            <a:picLocks noChangeAspect="1"/>
          </p:cNvPicPr>
          <p:nvPr>
            <p:custDataLst>
              <p:tags r:id="rId36"/>
            </p:custDataLst>
          </p:nvPr>
        </p:nvPicPr>
        <p:blipFill>
          <a:blip r:embed="rId37"/>
          <a:stretch>
            <a:fillRect/>
          </a:stretch>
        </p:blipFill>
        <p:spPr>
          <a:xfrm>
            <a:off x="6604000" y="1844675"/>
            <a:ext cx="5040630" cy="1844040"/>
          </a:xfrm>
          <a:prstGeom prst="rect">
            <a:avLst/>
          </a:prstGeom>
        </p:spPr>
      </p:pic>
      <p:sp>
        <p:nvSpPr>
          <p:cNvPr id="5" name="文本框 4"/>
          <p:cNvSpPr txBox="1"/>
          <p:nvPr/>
        </p:nvSpPr>
        <p:spPr>
          <a:xfrm>
            <a:off x="3209290" y="1501690"/>
            <a:ext cx="3779519" cy="584775"/>
          </a:xfrm>
          <a:prstGeom prst="rect">
            <a:avLst/>
          </a:prstGeom>
          <a:noFill/>
          <a:ln>
            <a:noFill/>
          </a:ln>
        </p:spPr>
        <p:txBody>
          <a:bodyPr wrap="square" rtlCol="0">
            <a:spAutoFit/>
          </a:bodyPr>
          <a:lstStyle/>
          <a:p>
            <a:pPr algn="l"/>
            <a:r>
              <a:rPr lang="en-US" altLang="zh-CN" sz="1600" dirty="0">
                <a:solidFill>
                  <a:schemeClr val="accent6"/>
                </a:solidFill>
              </a:rPr>
              <a:t>Model project awarded by </a:t>
            </a:r>
            <a:r>
              <a:rPr lang="en-US" altLang="zh-CN" sz="1600" b="0" i="0" dirty="0">
                <a:solidFill>
                  <a:srgbClr val="D73130"/>
                </a:solidFill>
                <a:effectLst/>
                <a:latin typeface="Arial" panose="020B0604020202020204" pitchFamily="34" charset="0"/>
              </a:rPr>
              <a:t>Ministry of Industry and Information Technology</a:t>
            </a:r>
            <a:endParaRPr lang="zh-CN" altLang="en-US" sz="1600" dirty="0">
              <a:solidFill>
                <a:schemeClr val="accent6"/>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pPr>
              <a:defRPr/>
            </a:pPr>
            <a:fld id="{21D37D8B-8752-4863-8EA0-2F8E3052D675}" type="slidenum">
              <a:rPr lang="zh-CN" altLang="en-US" smtClean="0"/>
            </a:fld>
            <a:endParaRPr lang="zh-CN" altLang="en-US" dirty="0"/>
          </a:p>
        </p:txBody>
      </p:sp>
      <p:sp>
        <p:nvSpPr>
          <p:cNvPr id="85" name="圆角矩形 84"/>
          <p:cNvSpPr/>
          <p:nvPr>
            <p:custDataLst>
              <p:tags r:id="rId1"/>
            </p:custDataLst>
          </p:nvPr>
        </p:nvSpPr>
        <p:spPr>
          <a:xfrm>
            <a:off x="353695" y="2195195"/>
            <a:ext cx="5629275" cy="412115"/>
          </a:xfrm>
          <a:prstGeom prst="roundRect">
            <a:avLst>
              <a:gd name="adj" fmla="val 7587"/>
            </a:avLst>
          </a:prstGeom>
          <a:solidFill>
            <a:srgbClr val="FFFFFF"/>
          </a:solidFill>
          <a:ln w="15875" cap="flat" cmpd="sng" algn="ctr">
            <a:gradFill>
              <a:gsLst>
                <a:gs pos="0">
                  <a:srgbClr val="6096E6">
                    <a:alpha val="5000"/>
                  </a:srgbClr>
                </a:gs>
                <a:gs pos="100000">
                  <a:srgbClr val="6096E6">
                    <a:alpha val="20000"/>
                  </a:srgbClr>
                </a:gs>
              </a:gsLst>
              <a:lin ang="5400000" scaled="1"/>
            </a:gradFill>
            <a:prstDash val="solid"/>
            <a:miter lim="800000"/>
          </a:ln>
          <a:effectLst/>
        </p:spPr>
        <p:txBody>
          <a:bodyPr rtlCol="0" anchor="ctr"/>
          <a:lstStyle/>
          <a:p>
            <a:pPr algn="ctr"/>
            <a:endParaRPr lang="zh-CN" altLang="en-US">
              <a:cs typeface="MiSans" panose="00000500000000000000" charset="-122"/>
            </a:endParaRPr>
          </a:p>
        </p:txBody>
      </p:sp>
      <p:sp>
        <p:nvSpPr>
          <p:cNvPr id="132" name="文本框 131"/>
          <p:cNvSpPr txBox="1"/>
          <p:nvPr>
            <p:custDataLst>
              <p:tags r:id="rId2"/>
            </p:custDataLst>
          </p:nvPr>
        </p:nvSpPr>
        <p:spPr>
          <a:xfrm>
            <a:off x="11372546" y="2232098"/>
            <a:ext cx="596433" cy="378902"/>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139" name="文本框 138"/>
          <p:cNvSpPr txBox="1"/>
          <p:nvPr>
            <p:custDataLst>
              <p:tags r:id="rId3"/>
            </p:custDataLst>
          </p:nvPr>
        </p:nvSpPr>
        <p:spPr>
          <a:xfrm>
            <a:off x="5692901" y="4266555"/>
            <a:ext cx="2215832" cy="414447"/>
          </a:xfrm>
          <a:prstGeom prst="rect">
            <a:avLst/>
          </a:prstGeom>
          <a:noFill/>
        </p:spPr>
        <p:txBody>
          <a:bodyPr wrap="square" bIns="0" rtlCol="0">
            <a:normAutofit fontScale="67500" lnSpcReduction="10000"/>
          </a:bodyPr>
          <a:lstStyle/>
          <a:p>
            <a:pPr algn="ctr"/>
            <a:r>
              <a:rPr lang="et-EE" altLang="zh-CN" sz="2000" spc="300">
                <a:solidFill>
                  <a:srgbClr val="FFFFFF"/>
                </a:solidFill>
                <a:uFillTx/>
                <a:latin typeface="思源黑体 CN Bold" panose="020B0800000000000000" charset="-122"/>
                <a:ea typeface="思源黑体 CN Bold" panose="020B0800000000000000" charset="-122"/>
              </a:rPr>
              <a:t>Advantages and characteristics</a:t>
            </a:r>
            <a:endParaRPr lang="zh-CN" altLang="en-US" sz="2000" spc="300">
              <a:solidFill>
                <a:srgbClr val="FFFFFF"/>
              </a:solidFill>
              <a:uFillTx/>
              <a:latin typeface="思源黑体 CN Bold" panose="020B0800000000000000" charset="-122"/>
              <a:ea typeface="思源黑体 CN Bold" panose="020B0800000000000000" charset="-122"/>
            </a:endParaRPr>
          </a:p>
        </p:txBody>
      </p:sp>
      <p:sp>
        <p:nvSpPr>
          <p:cNvPr id="24" name="标题 6"/>
          <p:cNvSpPr/>
          <p:nvPr>
            <p:custDataLst>
              <p:tags r:id="rId4"/>
            </p:custDataLst>
          </p:nvPr>
        </p:nvSpPr>
        <p:spPr>
          <a:xfrm>
            <a:off x="305435" y="1076960"/>
            <a:ext cx="7606030" cy="383540"/>
          </a:xfrm>
          <a:prstGeom prst="rect">
            <a:avLst/>
          </a:prstGeom>
        </p:spPr>
        <p:txBody>
          <a:bodyPr>
            <a:noAutofit/>
          </a:bodyPr>
          <a:lstStyle>
            <a:lvl1pPr algn="l" rtl="0" eaLnBrk="0" fontAlgn="base" hangingPunct="0">
              <a:lnSpc>
                <a:spcPct val="90000"/>
              </a:lnSpc>
              <a:spcBef>
                <a:spcPct val="0"/>
              </a:spcBef>
              <a:spcAft>
                <a:spcPct val="0"/>
              </a:spcAft>
              <a:defRPr sz="2400" b="0" i="0" kern="1200" spc="-60">
                <a:solidFill>
                  <a:schemeClr val="tx1"/>
                </a:solidFill>
                <a:latin typeface="+mj-ea"/>
                <a:ea typeface="+mj-ea"/>
                <a:cs typeface="+mj-cs"/>
              </a:defRPr>
            </a:lvl1pPr>
            <a:lvl2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2pPr>
            <a:lvl3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3pPr>
            <a:lvl4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4pPr>
            <a:lvl5pPr algn="l" rtl="0" eaLnBrk="0" fontAlgn="base" hangingPunct="0">
              <a:lnSpc>
                <a:spcPct val="90000"/>
              </a:lnSpc>
              <a:spcBef>
                <a:spcPct val="0"/>
              </a:spcBef>
              <a:spcAft>
                <a:spcPct val="0"/>
              </a:spcAft>
              <a:defRPr sz="3600">
                <a:solidFill>
                  <a:srgbClr val="FFFFFF"/>
                </a:solidFill>
                <a:latin typeface="Arial" panose="020B0604020202020204" pitchFamily="34" charset="0"/>
                <a:ea typeface="黑体" panose="02010609060101010101" charset="-122"/>
              </a:defRPr>
            </a:lvl5pPr>
            <a:lvl6pPr marL="4572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3600">
                <a:solidFill>
                  <a:srgbClr val="FFFFFF"/>
                </a:solidFill>
                <a:latin typeface="微软雅黑" panose="020B0503020204020204" pitchFamily="34" charset="-122"/>
                <a:ea typeface="微软雅黑" panose="020B0503020204020204" pitchFamily="34" charset="-122"/>
              </a:defRPr>
            </a:lvl9pPr>
          </a:lstStyle>
          <a:p>
            <a:pPr algn="l">
              <a:buClrTx/>
              <a:buSzTx/>
              <a:buFontTx/>
            </a:pPr>
            <a:r>
              <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sym typeface="+mn-ea"/>
              </a:rPr>
              <a:t>New Island Power System in Dongtou, Zhejiang Province</a:t>
            </a:r>
            <a:endParaRPr lang="et-EE" altLang="zh-CN" sz="2000" spc="0">
              <a:solidFill>
                <a:srgbClr val="00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文本框 28"/>
          <p:cNvSpPr txBox="1"/>
          <p:nvPr>
            <p:custDataLst>
              <p:tags r:id="rId5"/>
            </p:custDataLst>
          </p:nvPr>
        </p:nvSpPr>
        <p:spPr>
          <a:xfrm>
            <a:off x="465455" y="2137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30" name="组合 29"/>
          <p:cNvGrpSpPr/>
          <p:nvPr/>
        </p:nvGrpSpPr>
        <p:grpSpPr>
          <a:xfrm>
            <a:off x="373380" y="2870835"/>
            <a:ext cx="6196330" cy="1059552"/>
            <a:chOff x="468" y="3072"/>
            <a:chExt cx="9706" cy="1689"/>
          </a:xfrm>
        </p:grpSpPr>
        <p:sp>
          <p:nvSpPr>
            <p:cNvPr id="35" name="任意多边形 34"/>
            <p:cNvSpPr/>
            <p:nvPr>
              <p:custDataLst>
                <p:tags r:id="rId6"/>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31" name="任意多边形 30"/>
            <p:cNvSpPr/>
            <p:nvPr>
              <p:custDataLst>
                <p:tags r:id="rId7"/>
              </p:custDataLst>
            </p:nvPr>
          </p:nvSpPr>
          <p:spPr>
            <a:xfrm>
              <a:off x="487" y="3072"/>
              <a:ext cx="5713"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32" name="文本框 31"/>
            <p:cNvSpPr txBox="1"/>
            <p:nvPr>
              <p:custDataLst>
                <p:tags r:id="rId8"/>
              </p:custDataLst>
            </p:nvPr>
          </p:nvSpPr>
          <p:spPr>
            <a:xfrm>
              <a:off x="486" y="3141"/>
              <a:ext cx="3304" cy="653"/>
            </a:xfrm>
            <a:prstGeom prst="rect">
              <a:avLst/>
            </a:prstGeom>
            <a:noFill/>
          </p:spPr>
          <p:txBody>
            <a:bodyPr wrap="square" bIns="0" rtlCol="0">
              <a:normAutofit/>
            </a:bodyPr>
            <a:lstStyle/>
            <a:p>
              <a:pPr algn="ctr"/>
              <a:r>
                <a:rPr lang="et-EE" altLang="zh-CN" sz="1800">
                  <a:solidFill>
                    <a:schemeClr val="bg1"/>
                  </a:solidFill>
                  <a:latin typeface="Arial" panose="020B0604020202020204" pitchFamily="34" charset="0"/>
                  <a:cs typeface="Arial" panose="020B0604020202020204" pitchFamily="34" charset="0"/>
                </a:rPr>
                <a:t>Installed Capacity</a:t>
              </a:r>
              <a:endParaRPr lang="et-EE" altLang="zh-CN" sz="20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33" name="文本框 32"/>
            <p:cNvSpPr txBox="1"/>
            <p:nvPr>
              <p:custDataLst>
                <p:tags r:id="rId9"/>
              </p:custDataLst>
            </p:nvPr>
          </p:nvSpPr>
          <p:spPr>
            <a:xfrm>
              <a:off x="468" y="3745"/>
              <a:ext cx="9706" cy="933"/>
            </a:xfrm>
            <a:prstGeom prst="rect">
              <a:avLst/>
            </a:prstGeom>
            <a:noFill/>
          </p:spPr>
          <p:txBody>
            <a:bodyPr wrap="square" rtlCol="0">
              <a:noAutofit/>
            </a:bodyPr>
            <a:lstStyle/>
            <a:p>
              <a:pPr algn="l" fontAlgn="auto">
                <a:lnSpc>
                  <a:spcPct val="130000"/>
                </a:lnSpc>
                <a:spcAft>
                  <a:spcPts val="1000"/>
                </a:spcAft>
              </a:pPr>
              <a:r>
                <a:rPr lang="pl-PL" altLang="zh-CN" sz="1200" b="1">
                  <a:solidFill>
                    <a:srgbClr val="595959"/>
                  </a:solidFill>
                  <a:uFillTx/>
                  <a:latin typeface="Arial Bold" panose="020B0604020202020204" charset="0"/>
                  <a:cs typeface="Arial Bold" panose="020B0604020202020204" charset="0"/>
                  <a:sym typeface="微软雅黑" panose="020B0503020204020204" pitchFamily="34" charset="-122"/>
                </a:rPr>
                <a:t>PV system</a:t>
              </a:r>
              <a:r>
                <a:rPr lang="en-US" altLang="zh-CN" sz="1200" b="1">
                  <a:solidFill>
                    <a:srgbClr val="595959"/>
                  </a:solidFill>
                  <a:uFillTx/>
                  <a:latin typeface="Arial" panose="020B0604020202020204" pitchFamily="34" charset="0"/>
                  <a:sym typeface="微软雅黑" panose="020B0503020204020204" pitchFamily="34" charset="-122"/>
                </a:rPr>
                <a:t>:</a:t>
              </a:r>
              <a:r>
                <a:rPr lang="pl-PL" altLang="zh-CN" sz="1200">
                  <a:solidFill>
                    <a:srgbClr val="595959"/>
                  </a:solidFill>
                  <a:uFillTx/>
                  <a:latin typeface="Arial" panose="020B0604020202020204" pitchFamily="34" charset="0"/>
                  <a:sym typeface="微软雅黑" panose="020B0503020204020204" pitchFamily="34" charset="-122"/>
                </a:rPr>
                <a:t> 40kW </a:t>
              </a:r>
              <a:r>
                <a:rPr lang="en-US" altLang="pl-PL" sz="1200">
                  <a:solidFill>
                    <a:srgbClr val="595959"/>
                  </a:solidFill>
                  <a:uFillTx/>
                  <a:latin typeface="Arial" panose="020B0604020202020204" pitchFamily="34" charset="0"/>
                  <a:sym typeface="微软雅黑" panose="020B0503020204020204" pitchFamily="34" charset="-122"/>
                </a:rPr>
                <a:t>                  </a:t>
              </a:r>
              <a:r>
                <a:rPr lang="en-US" altLang="pl-PL" sz="1200" b="1">
                  <a:solidFill>
                    <a:srgbClr val="595959"/>
                  </a:solidFill>
                  <a:uFillTx/>
                  <a:latin typeface="Arial Regular" panose="020B0604020202020204" charset="0"/>
                  <a:cs typeface="Arial Regular" panose="020B0604020202020204" charset="0"/>
                  <a:sym typeface="+mn-ea"/>
                </a:rPr>
                <a:t>E</a:t>
              </a:r>
              <a:r>
                <a:rPr lang="pl-PL" altLang="zh-CN" sz="1200" b="1">
                  <a:solidFill>
                    <a:srgbClr val="595959"/>
                  </a:solidFill>
                  <a:uFillTx/>
                  <a:latin typeface="Arial Regular" panose="020B0604020202020204" charset="0"/>
                  <a:cs typeface="Arial Regular" panose="020B0604020202020204" charset="0"/>
                  <a:sym typeface="+mn-ea"/>
                </a:rPr>
                <a:t>nergy</a:t>
              </a:r>
              <a:r>
                <a:rPr lang="en-US" altLang="pl-PL" sz="1200" b="1">
                  <a:solidFill>
                    <a:srgbClr val="595959"/>
                  </a:solidFill>
                  <a:uFillTx/>
                  <a:latin typeface="Arial Regular" panose="020B0604020202020204" charset="0"/>
                  <a:cs typeface="Arial Regular" panose="020B0604020202020204" charset="0"/>
                  <a:sym typeface="+mn-ea"/>
                </a:rPr>
                <a:t> s</a:t>
              </a:r>
              <a:r>
                <a:rPr lang="pl-PL" altLang="zh-CN" sz="1200" b="1">
                  <a:solidFill>
                    <a:srgbClr val="595959"/>
                  </a:solidFill>
                  <a:uFillTx/>
                  <a:latin typeface="Arial Regular" panose="020B0604020202020204" charset="0"/>
                  <a:cs typeface="Arial Regular" panose="020B0604020202020204" charset="0"/>
                  <a:sym typeface="+mn-ea"/>
                </a:rPr>
                <a:t>torage </a:t>
              </a:r>
              <a:r>
                <a:rPr lang="en-US" altLang="pl-PL" sz="1200" b="1">
                  <a:solidFill>
                    <a:srgbClr val="595959"/>
                  </a:solidFill>
                  <a:uFillTx/>
                  <a:latin typeface="Arial Regular" panose="020B0604020202020204" charset="0"/>
                  <a:cs typeface="Arial Regular" panose="020B0604020202020204" charset="0"/>
                  <a:sym typeface="+mn-ea"/>
                </a:rPr>
                <a:t>s</a:t>
              </a:r>
              <a:r>
                <a:rPr lang="pl-PL" altLang="zh-CN" sz="1200" b="1">
                  <a:solidFill>
                    <a:srgbClr val="595959"/>
                  </a:solidFill>
                  <a:uFillTx/>
                  <a:latin typeface="Arial Regular" panose="020B0604020202020204" charset="0"/>
                  <a:cs typeface="Arial Regular" panose="020B0604020202020204" charset="0"/>
                  <a:sym typeface="+mn-ea"/>
                </a:rPr>
                <a:t>ystem</a:t>
              </a:r>
              <a:r>
                <a:rPr lang="en-US" altLang="zh-CN" sz="1200" b="1">
                  <a:solidFill>
                    <a:srgbClr val="595959"/>
                  </a:solidFill>
                  <a:uFillTx/>
                  <a:latin typeface="Arial" panose="020B0604020202020204" pitchFamily="34" charset="0"/>
                  <a:sym typeface="微软雅黑" panose="020B0503020204020204" pitchFamily="34" charset="-122"/>
                </a:rPr>
                <a:t>:</a:t>
              </a:r>
              <a:r>
                <a:rPr lang="pl-PL" altLang="zh-CN" sz="1200">
                  <a:solidFill>
                    <a:srgbClr val="595959"/>
                  </a:solidFill>
                  <a:uFillTx/>
                  <a:latin typeface="Arial" panose="020B0604020202020204" pitchFamily="34" charset="0"/>
                  <a:sym typeface="微软雅黑" panose="020B0503020204020204" pitchFamily="34" charset="-122"/>
                </a:rPr>
                <a:t> 150kW/1100kWh</a:t>
              </a:r>
              <a:endParaRPr lang="et-EE" altLang="zh-CN" sz="1200" spc="150" dirty="0">
                <a:solidFill>
                  <a:srgbClr val="595959"/>
                </a:solidFill>
                <a:uFillTx/>
                <a:latin typeface="Arial Regular" panose="020B0604020202020204" charset="0"/>
                <a:cs typeface="Arial Regular" panose="020B0604020202020204" charset="0"/>
                <a:sym typeface="微软雅黑" panose="020B0503020204020204" pitchFamily="34" charset="-122"/>
              </a:endParaRPr>
            </a:p>
          </p:txBody>
        </p:sp>
        <p:sp>
          <p:nvSpPr>
            <p:cNvPr id="57" name="平行四边形 56"/>
            <p:cNvSpPr/>
            <p:nvPr>
              <p:custDataLst>
                <p:tags r:id="rId10"/>
              </p:custDataLst>
            </p:nvPr>
          </p:nvSpPr>
          <p:spPr>
            <a:xfrm>
              <a:off x="7220" y="4321"/>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sp>
        <p:nvSpPr>
          <p:cNvPr id="76" name="圆角矩形 75"/>
          <p:cNvSpPr/>
          <p:nvPr>
            <p:custDataLst>
              <p:tags r:id="rId11"/>
            </p:custDataLst>
          </p:nvPr>
        </p:nvSpPr>
        <p:spPr>
          <a:xfrm>
            <a:off x="393700" y="4440555"/>
            <a:ext cx="6176010" cy="1972945"/>
          </a:xfrm>
          <a:prstGeom prst="roundRect">
            <a:avLst>
              <a:gd name="adj" fmla="val 7587"/>
            </a:avLst>
          </a:prstGeom>
          <a:solidFill>
            <a:srgbClr val="FFFFFF"/>
          </a:solidFill>
          <a:ln w="15875" cap="flat" cmpd="sng" algn="ctr">
            <a:gradFill>
              <a:gsLst>
                <a:gs pos="0">
                  <a:srgbClr val="6096E6">
                    <a:alpha val="5000"/>
                  </a:srgbClr>
                </a:gs>
                <a:gs pos="100000">
                  <a:srgbClr val="58B6E5">
                    <a:alpha val="20000"/>
                  </a:srgbClr>
                </a:gs>
              </a:gsLst>
              <a:lin ang="5400000" scaled="1"/>
            </a:gradFill>
            <a:prstDash val="solid"/>
            <a:miter lim="800000"/>
          </a:ln>
          <a:effectLst/>
        </p:spPr>
        <p:txBody>
          <a:bodyPr rtlCol="0" anchor="ctr">
            <a:noAutofit/>
          </a:bodyPr>
          <a:lstStyle/>
          <a:p>
            <a:pPr marL="0" lvl="2" indent="0" algn="l" latinLnBrk="0">
              <a:lnSpc>
                <a:spcPct val="150000"/>
              </a:lnSpc>
            </a:pPr>
            <a:r>
              <a:rPr lang="et-EE" altLang="zh-CN" sz="1400">
                <a:solidFill>
                  <a:srgbClr val="000000"/>
                </a:solidFill>
                <a:latin typeface="Arial" panose="020B0604020202020204" pitchFamily="34" charset="0"/>
                <a:cs typeface="Arial" panose="020B0604020202020204" pitchFamily="34" charset="0"/>
                <a:sym typeface="+mn-ea"/>
              </a:rPr>
              <a:t>The technical team of AI Power has innovatively developed 50kW/100kWh modular products based on local conditions, transportation difficulties, isolated islands in the sea, on-site traffic inconvenience and other factors, which are characterized by good anti-corrosion, fire prevention, waterproof, dust prevention (wind and sand prevention), etc.In the off grid state, it can independently support operation for 7 days.</a:t>
            </a:r>
            <a:endParaRPr lang="et-EE" altLang="zh-CN" sz="1400">
              <a:solidFill>
                <a:srgbClr val="000000"/>
              </a:solidFill>
              <a:latin typeface="Arial" panose="020B0604020202020204" pitchFamily="34" charset="0"/>
              <a:cs typeface="Arial" panose="020B0604020202020204" pitchFamily="34" charset="0"/>
              <a:sym typeface="+mn-ea"/>
            </a:endParaRPr>
          </a:p>
        </p:txBody>
      </p:sp>
      <p:sp>
        <p:nvSpPr>
          <p:cNvPr id="77" name="任意多边形 76"/>
          <p:cNvSpPr/>
          <p:nvPr>
            <p:custDataLst>
              <p:tags r:id="rId12"/>
            </p:custDataLst>
          </p:nvPr>
        </p:nvSpPr>
        <p:spPr>
          <a:xfrm>
            <a:off x="846455" y="3950335"/>
            <a:ext cx="348869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58B6E5">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8" name="任意多边形 77"/>
          <p:cNvSpPr/>
          <p:nvPr>
            <p:custDataLst>
              <p:tags r:id="rId13"/>
            </p:custDataLst>
          </p:nvPr>
        </p:nvSpPr>
        <p:spPr>
          <a:xfrm>
            <a:off x="407035" y="3950335"/>
            <a:ext cx="3655060" cy="417830"/>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79" name="文本框 78"/>
          <p:cNvSpPr txBox="1"/>
          <p:nvPr>
            <p:custDataLst>
              <p:tags r:id="rId14"/>
            </p:custDataLst>
          </p:nvPr>
        </p:nvSpPr>
        <p:spPr>
          <a:xfrm>
            <a:off x="353695" y="4004945"/>
            <a:ext cx="3666490" cy="481330"/>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Advantages and Characteristics</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80" name="平行四边形 79"/>
          <p:cNvSpPr/>
          <p:nvPr>
            <p:custDataLst>
              <p:tags r:id="rId15"/>
            </p:custDataLst>
          </p:nvPr>
        </p:nvSpPr>
        <p:spPr>
          <a:xfrm>
            <a:off x="4943475" y="6292850"/>
            <a:ext cx="1771015" cy="323850"/>
          </a:xfrm>
          <a:prstGeom prst="parallelogram">
            <a:avLst/>
          </a:prstGeom>
          <a:gradFill>
            <a:gsLst>
              <a:gs pos="0">
                <a:srgbClr val="58B6E5"/>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sp>
        <p:nvSpPr>
          <p:cNvPr id="59" name="文本框 58"/>
          <p:cNvSpPr txBox="1"/>
          <p:nvPr>
            <p:custDataLst>
              <p:tags r:id="rId16"/>
            </p:custDataLst>
          </p:nvPr>
        </p:nvSpPr>
        <p:spPr>
          <a:xfrm>
            <a:off x="461010" y="2134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36" name="文本框 35"/>
          <p:cNvSpPr txBox="1"/>
          <p:nvPr>
            <p:custDataLst>
              <p:tags r:id="rId17"/>
            </p:custDataLst>
          </p:nvPr>
        </p:nvSpPr>
        <p:spPr>
          <a:xfrm>
            <a:off x="592455" y="2264410"/>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sp>
        <p:nvSpPr>
          <p:cNvPr id="47" name="文本框 46"/>
          <p:cNvSpPr txBox="1"/>
          <p:nvPr>
            <p:custDataLst>
              <p:tags r:id="rId18"/>
            </p:custDataLst>
          </p:nvPr>
        </p:nvSpPr>
        <p:spPr>
          <a:xfrm>
            <a:off x="588010" y="2261235"/>
            <a:ext cx="599440" cy="374650"/>
          </a:xfrm>
          <a:prstGeom prst="rect">
            <a:avLst/>
          </a:prstGeom>
          <a:noFill/>
        </p:spPr>
        <p:txBody>
          <a:bodyPr wrap="square" bIns="0" rtlCol="0">
            <a:normAutofit/>
          </a:bodyPr>
          <a:lstStyle/>
          <a:p>
            <a:endParaRPr lang="en-US" altLang="zh-CN" sz="2000" spc="300">
              <a:solidFill>
                <a:srgbClr val="FFFFFF"/>
              </a:solidFill>
              <a:uFillTx/>
              <a:latin typeface="思源黑体 CN Bold" panose="020B0800000000000000" charset="-122"/>
              <a:ea typeface="思源黑体 CN Bold" panose="020B0800000000000000" charset="-122"/>
            </a:endParaRPr>
          </a:p>
        </p:txBody>
      </p:sp>
      <p:grpSp>
        <p:nvGrpSpPr>
          <p:cNvPr id="48" name="组合 47"/>
          <p:cNvGrpSpPr/>
          <p:nvPr/>
        </p:nvGrpSpPr>
        <p:grpSpPr>
          <a:xfrm>
            <a:off x="119380" y="1807845"/>
            <a:ext cx="6615430" cy="989965"/>
            <a:chOff x="115" y="3072"/>
            <a:chExt cx="10418" cy="1559"/>
          </a:xfrm>
        </p:grpSpPr>
        <p:sp>
          <p:nvSpPr>
            <p:cNvPr id="49" name="任意多边形 48"/>
            <p:cNvSpPr/>
            <p:nvPr>
              <p:custDataLst>
                <p:tags r:id="rId19"/>
              </p:custDataLst>
            </p:nvPr>
          </p:nvSpPr>
          <p:spPr>
            <a:xfrm>
              <a:off x="923" y="3072"/>
              <a:ext cx="5751"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6096E6">
                <a:alpha val="50000"/>
              </a:srgbClr>
            </a:solidFill>
            <a:ln w="12700" cap="flat" cmpd="sng" algn="ctr">
              <a:noFill/>
              <a:prstDash val="solid"/>
              <a:miter lim="800000"/>
            </a:ln>
            <a:effectLst/>
          </p:spPr>
          <p:txBody>
            <a:bodyPr wrap="square" rtlCol="0" anchor="ctr">
              <a:noAutofit/>
            </a:bodyPr>
            <a:lstStyle/>
            <a:p>
              <a:pPr algn="ctr"/>
              <a:endParaRPr lang="zh-CN" altLang="en-US">
                <a:cs typeface="MiSans" panose="00000500000000000000" charset="-122"/>
              </a:endParaRPr>
            </a:p>
          </p:txBody>
        </p:sp>
        <p:sp>
          <p:nvSpPr>
            <p:cNvPr id="50" name="任意多边形 49"/>
            <p:cNvSpPr/>
            <p:nvPr>
              <p:custDataLst>
                <p:tags r:id="rId20"/>
              </p:custDataLst>
            </p:nvPr>
          </p:nvSpPr>
          <p:spPr>
            <a:xfrm>
              <a:off x="475" y="3072"/>
              <a:ext cx="5726" cy="567"/>
            </a:xfrm>
            <a:custGeom>
              <a:avLst/>
              <a:gdLst>
                <a:gd name="adj" fmla="val 47773"/>
                <a:gd name="maxAdj" fmla="*/ 100000 w ss"/>
                <a:gd name="a" fmla="pin 0 adj maxAdj"/>
                <a:gd name="x1" fmla="*/ ss a 200000"/>
                <a:gd name="x2" fmla="*/ ss a 100000"/>
                <a:gd name="x6" fmla="+- r 0 x1"/>
                <a:gd name="x5" fmla="+- r 0 x2"/>
                <a:gd name="x3" fmla="*/ x5 1 2"/>
                <a:gd name="x4" fmla="+- r 0 x3"/>
                <a:gd name="il" fmla="*/ wd2 a maxAdj"/>
                <a:gd name="q1" fmla="*/ 5 a maxAdj"/>
                <a:gd name="q2" fmla="+/ 1 q1 12"/>
                <a:gd name="il-1" fmla="*/ q2 w 1"/>
                <a:gd name="it" fmla="*/ q2 h 1"/>
                <a:gd name="ir" fmla="+- r 0 il-1"/>
                <a:gd name="ib" fmla="+- b 0 it"/>
                <a:gd name="q3" fmla="*/ h hc x2"/>
                <a:gd name="y1" fmla="pin 0 q3 h"/>
                <a:gd name="y2" fmla="+- b 0 y1"/>
              </a:gdLst>
              <a:ahLst/>
              <a:cxnLst>
                <a:cxn ang="3">
                  <a:pos x="hc" y="y2"/>
                </a:cxn>
                <a:cxn ang="3">
                  <a:pos x="x4" y="t"/>
                </a:cxn>
                <a:cxn ang="0">
                  <a:pos x="x6" y="vc"/>
                </a:cxn>
                <a:cxn ang="cd4">
                  <a:pos x="x3" y="b"/>
                </a:cxn>
                <a:cxn ang="cd4">
                  <a:pos x="hc" y="y1"/>
                </a:cxn>
                <a:cxn ang="cd2">
                  <a:pos x="x1" y="vc"/>
                </a:cxn>
              </a:cxnLst>
              <a:rect l="l" t="t" r="r" b="b"/>
              <a:pathLst>
                <a:path w="5727" h="988">
                  <a:moveTo>
                    <a:pt x="0" y="25"/>
                  </a:moveTo>
                  <a:lnTo>
                    <a:pt x="12" y="0"/>
                  </a:lnTo>
                  <a:lnTo>
                    <a:pt x="5727" y="0"/>
                  </a:lnTo>
                  <a:lnTo>
                    <a:pt x="5255" y="988"/>
                  </a:lnTo>
                  <a:lnTo>
                    <a:pt x="0" y="988"/>
                  </a:lnTo>
                  <a:lnTo>
                    <a:pt x="0" y="25"/>
                  </a:lnTo>
                  <a:close/>
                </a:path>
              </a:pathLst>
            </a:custGeom>
            <a:solidFill>
              <a:srgbClr val="08A3E9"/>
            </a:solidFill>
            <a:ln w="12700" cap="flat" cmpd="sng" algn="ctr">
              <a:noFill/>
              <a:prstDash val="solid"/>
              <a:miter lim="800000"/>
            </a:ln>
            <a:effectLst/>
          </p:spPr>
          <p:txBody>
            <a:bodyPr wrap="square" rtlCol="0" anchor="ctr">
              <a:noAutofit/>
            </a:bodyPr>
            <a:lstStyle/>
            <a:p>
              <a:pPr algn="ctr"/>
              <a:endParaRPr lang="zh-CN" altLang="en-US">
                <a:highlight>
                  <a:srgbClr val="00FFFF"/>
                </a:highlight>
                <a:cs typeface="MiSans" panose="00000500000000000000" charset="-122"/>
              </a:endParaRPr>
            </a:p>
          </p:txBody>
        </p:sp>
        <p:sp>
          <p:nvSpPr>
            <p:cNvPr id="51" name="文本框 50"/>
            <p:cNvSpPr txBox="1"/>
            <p:nvPr>
              <p:custDataLst>
                <p:tags r:id="rId21"/>
              </p:custDataLst>
            </p:nvPr>
          </p:nvSpPr>
          <p:spPr>
            <a:xfrm>
              <a:off x="115" y="3155"/>
              <a:ext cx="4866" cy="653"/>
            </a:xfrm>
            <a:prstGeom prst="rect">
              <a:avLst/>
            </a:prstGeom>
            <a:noFill/>
          </p:spPr>
          <p:txBody>
            <a:bodyPr wrap="square" bIns="0" rtlCol="0"/>
            <a:lstStyle/>
            <a:p>
              <a:pPr algn="ctr"/>
              <a:r>
                <a:rPr lang="et-EE" altLang="zh-CN" sz="1800">
                  <a:solidFill>
                    <a:schemeClr val="bg1"/>
                  </a:solidFill>
                  <a:latin typeface="Arial" panose="020B0604020202020204" pitchFamily="34" charset="0"/>
                  <a:cs typeface="Arial" panose="020B0604020202020204" pitchFamily="34" charset="0"/>
                </a:rPr>
                <a:t>Location&amp;Commissioning</a:t>
              </a:r>
              <a:endParaRPr lang="et-EE" altLang="zh-CN" sz="1200" spc="300">
                <a:solidFill>
                  <a:srgbClr val="FFFFFF"/>
                </a:solidFill>
                <a:uFillTx/>
                <a:latin typeface="Arial" panose="020B0604020202020204" pitchFamily="34" charset="0"/>
                <a:ea typeface="思源黑体 CN Bold" panose="020B0800000000000000" charset="-122"/>
                <a:cs typeface="Arial" panose="020B0604020202020204" pitchFamily="34" charset="0"/>
              </a:endParaRPr>
            </a:p>
          </p:txBody>
        </p:sp>
        <p:sp>
          <p:nvSpPr>
            <p:cNvPr id="52" name="文本框 51"/>
            <p:cNvSpPr txBox="1"/>
            <p:nvPr>
              <p:custDataLst>
                <p:tags r:id="rId22"/>
              </p:custDataLst>
            </p:nvPr>
          </p:nvSpPr>
          <p:spPr>
            <a:xfrm>
              <a:off x="484" y="3698"/>
              <a:ext cx="10049" cy="933"/>
            </a:xfrm>
            <a:prstGeom prst="rect">
              <a:avLst/>
            </a:prstGeom>
            <a:noFill/>
          </p:spPr>
          <p:txBody>
            <a:bodyPr wrap="square" rtlCol="0">
              <a:noAutofit/>
            </a:bodyPr>
            <a:lstStyle/>
            <a:p>
              <a:pPr algn="l" fontAlgn="auto">
                <a:lnSpc>
                  <a:spcPct val="130000"/>
                </a:lnSpc>
                <a:spcAft>
                  <a:spcPts val="1000"/>
                </a:spcAft>
              </a:pPr>
              <a:r>
                <a:rPr lang="en-US" altLang="zh-CN" sz="1200" b="1">
                  <a:solidFill>
                    <a:srgbClr val="595959"/>
                  </a:solidFill>
                  <a:uFillTx/>
                  <a:latin typeface="Arial" panose="020B0604020202020204" pitchFamily="34" charset="0"/>
                  <a:sym typeface="微软雅黑" panose="020B0503020204020204" pitchFamily="34" charset="-122"/>
                </a:rPr>
                <a:t>Place:</a:t>
              </a:r>
              <a:r>
                <a:rPr lang="en-US" altLang="zh-CN" sz="1200">
                  <a:solidFill>
                    <a:srgbClr val="595959"/>
                  </a:solidFill>
                  <a:uFillTx/>
                  <a:latin typeface="Arial" panose="020B0604020202020204" pitchFamily="34" charset="0"/>
                  <a:sym typeface="微软雅黑" panose="020B0503020204020204" pitchFamily="34" charset="-122"/>
                </a:rPr>
                <a:t> Wenzhou, Zhejiang        </a:t>
              </a:r>
              <a:r>
                <a:rPr lang="en-US" altLang="zh-CN" sz="1200" b="1">
                  <a:solidFill>
                    <a:srgbClr val="595959"/>
                  </a:solidFill>
                  <a:uFillTx/>
                  <a:latin typeface="Arial" panose="020B0604020202020204" pitchFamily="34" charset="0"/>
                  <a:sym typeface="微软雅黑" panose="020B0503020204020204" pitchFamily="34" charset="-122"/>
                </a:rPr>
                <a:t>Time of putting into operation:</a:t>
              </a:r>
              <a:r>
                <a:rPr lang="en-US" altLang="zh-CN" sz="1200">
                  <a:solidFill>
                    <a:srgbClr val="595959"/>
                  </a:solidFill>
                  <a:uFillTx/>
                  <a:latin typeface="Arial" panose="020B0604020202020204" pitchFamily="34" charset="0"/>
                  <a:sym typeface="微软雅黑" panose="020B0503020204020204" pitchFamily="34" charset="-122"/>
                </a:rPr>
                <a:t> October 2022</a:t>
              </a:r>
              <a:endParaRPr lang="en-US" altLang="zh-CN" sz="1200" dirty="0">
                <a:solidFill>
                  <a:srgbClr val="595959"/>
                </a:solidFill>
                <a:uFillTx/>
                <a:latin typeface="Arial" panose="020B0604020202020204" pitchFamily="34" charset="0"/>
                <a:sym typeface="微软雅黑" panose="020B0503020204020204" pitchFamily="34" charset="-122"/>
              </a:endParaRPr>
            </a:p>
          </p:txBody>
        </p:sp>
        <p:sp>
          <p:nvSpPr>
            <p:cNvPr id="53" name="平行四边形 52"/>
            <p:cNvSpPr/>
            <p:nvPr>
              <p:custDataLst>
                <p:tags r:id="rId23"/>
              </p:custDataLst>
            </p:nvPr>
          </p:nvSpPr>
          <p:spPr>
            <a:xfrm>
              <a:off x="7317" y="4138"/>
              <a:ext cx="2679" cy="440"/>
            </a:xfrm>
            <a:prstGeom prst="parallelogram">
              <a:avLst/>
            </a:prstGeom>
            <a:gradFill>
              <a:gsLst>
                <a:gs pos="0">
                  <a:srgbClr val="6096E6"/>
                </a:gs>
                <a:gs pos="100000">
                  <a:srgbClr val="FFFFFF"/>
                </a:gs>
              </a:gsLst>
              <a:lin ang="10800000" scaled="0"/>
            </a:gradFill>
            <a:ln w="12700" cap="flat" cmpd="sng" algn="ctr">
              <a:noFill/>
              <a:prstDash val="solid"/>
              <a:miter lim="800000"/>
            </a:ln>
            <a:effectLst/>
          </p:spPr>
          <p:txBody>
            <a:bodyPr rtlCol="0" anchor="ctr"/>
            <a:lstStyle/>
            <a:p>
              <a:pPr algn="ctr"/>
              <a:endParaRPr lang="zh-CN" altLang="en-US"/>
            </a:p>
          </p:txBody>
        </p:sp>
      </p:grpSp>
      <p:grpSp>
        <p:nvGrpSpPr>
          <p:cNvPr id="54" name="组合 53"/>
          <p:cNvGrpSpPr/>
          <p:nvPr/>
        </p:nvGrpSpPr>
        <p:grpSpPr>
          <a:xfrm>
            <a:off x="8976360" y="2348865"/>
            <a:ext cx="2155190" cy="3402965"/>
            <a:chOff x="4266" y="4691"/>
            <a:chExt cx="3394" cy="5359"/>
          </a:xfrm>
        </p:grpSpPr>
        <p:pic>
          <p:nvPicPr>
            <p:cNvPr id="55" name="图片 54"/>
            <p:cNvPicPr>
              <a:picLocks noChangeAspect="1"/>
            </p:cNvPicPr>
            <p:nvPr>
              <p:custDataLst>
                <p:tags r:id="rId24"/>
              </p:custDataLst>
            </p:nvPr>
          </p:nvPicPr>
          <p:blipFill>
            <a:blip r:embed="rId25"/>
            <a:stretch>
              <a:fillRect/>
            </a:stretch>
          </p:blipFill>
          <p:spPr>
            <a:xfrm>
              <a:off x="4266" y="4691"/>
              <a:ext cx="3394" cy="2546"/>
            </a:xfrm>
            <a:prstGeom prst="rect">
              <a:avLst/>
            </a:prstGeom>
          </p:spPr>
        </p:pic>
        <p:pic>
          <p:nvPicPr>
            <p:cNvPr id="56" name="图片 55"/>
            <p:cNvPicPr>
              <a:picLocks noChangeAspect="1"/>
            </p:cNvPicPr>
            <p:nvPr>
              <p:custDataLst>
                <p:tags r:id="rId26"/>
              </p:custDataLst>
            </p:nvPr>
          </p:nvPicPr>
          <p:blipFill>
            <a:blip r:embed="rId27"/>
            <a:srcRect l="6643" b="9839"/>
            <a:stretch>
              <a:fillRect/>
            </a:stretch>
          </p:blipFill>
          <p:spPr>
            <a:xfrm>
              <a:off x="4266" y="7451"/>
              <a:ext cx="3363" cy="2599"/>
            </a:xfrm>
            <a:prstGeom prst="rect">
              <a:avLst/>
            </a:prstGeom>
          </p:spPr>
        </p:pic>
      </p:grpSp>
      <p:pic>
        <p:nvPicPr>
          <p:cNvPr id="66" name="图片 65"/>
          <p:cNvPicPr>
            <a:picLocks noChangeAspect="1"/>
          </p:cNvPicPr>
          <p:nvPr>
            <p:custDataLst>
              <p:tags r:id="rId28"/>
            </p:custDataLst>
          </p:nvPr>
        </p:nvPicPr>
        <p:blipFill>
          <a:blip r:embed="rId29"/>
          <a:srcRect l="7182" t="3263" r="16780" b="4239"/>
          <a:stretch>
            <a:fillRect/>
          </a:stretch>
        </p:blipFill>
        <p:spPr>
          <a:xfrm>
            <a:off x="6815455" y="2365375"/>
            <a:ext cx="2030095" cy="3361055"/>
          </a:xfrm>
          <a:prstGeom prst="rect">
            <a:avLst/>
          </a:prstGeom>
        </p:spPr>
      </p:pic>
      <p:grpSp>
        <p:nvGrpSpPr>
          <p:cNvPr id="7" name="组合 6"/>
          <p:cNvGrpSpPr/>
          <p:nvPr/>
        </p:nvGrpSpPr>
        <p:grpSpPr>
          <a:xfrm>
            <a:off x="119380" y="223520"/>
            <a:ext cx="11882120" cy="661035"/>
            <a:chOff x="188" y="352"/>
            <a:chExt cx="18712" cy="1041"/>
          </a:xfrm>
        </p:grpSpPr>
        <p:grpSp>
          <p:nvGrpSpPr>
            <p:cNvPr id="15" name="组合 14"/>
            <p:cNvGrpSpPr/>
            <p:nvPr/>
          </p:nvGrpSpPr>
          <p:grpSpPr>
            <a:xfrm>
              <a:off x="188" y="352"/>
              <a:ext cx="3708" cy="975"/>
              <a:chOff x="6912" y="9145"/>
              <a:chExt cx="3708" cy="975"/>
            </a:xfrm>
          </p:grpSpPr>
          <p:sp>
            <p:nvSpPr>
              <p:cNvPr id="17" name="文本框 16"/>
              <p:cNvSpPr txBox="1"/>
              <p:nvPr>
                <p:custDataLst>
                  <p:tags r:id="rId30"/>
                </p:custDataLst>
              </p:nvPr>
            </p:nvSpPr>
            <p:spPr>
              <a:xfrm>
                <a:off x="6912" y="9145"/>
                <a:ext cx="1302" cy="975"/>
              </a:xfrm>
              <a:prstGeom prst="rect">
                <a:avLst/>
              </a:prstGeom>
              <a:noFill/>
              <a:ln>
                <a:noFill/>
              </a:ln>
            </p:spPr>
            <p:txBody>
              <a:bodyPr wrap="square" anchor="t">
                <a:noAutofit/>
              </a:bodyPr>
              <a:lstStyle/>
              <a:p>
                <a:pPr algn="l">
                  <a:buClrTx/>
                  <a:buSzTx/>
                  <a:buFontTx/>
                </a:pPr>
                <a:r>
                  <a:rPr lang="en-US" altLang="zh-CN" sz="4000" b="1">
                    <a:solidFill>
                      <a:schemeClr val="bg1">
                        <a:lumMod val="65000"/>
                      </a:schemeClr>
                    </a:solidFill>
                    <a:latin typeface="Arial" panose="020B0604020202020204" pitchFamily="34" charset="0"/>
                    <a:sym typeface="+mn-ea"/>
                  </a:rPr>
                  <a:t>01</a:t>
                </a:r>
                <a:endParaRPr lang="en-US" altLang="zh-CN" sz="4000" b="1">
                  <a:solidFill>
                    <a:schemeClr val="bg1">
                      <a:lumMod val="65000"/>
                    </a:schemeClr>
                  </a:solidFill>
                  <a:latin typeface="Arial" panose="020B0604020202020204" pitchFamily="34" charset="0"/>
                  <a:sym typeface="+mn-ea"/>
                </a:endParaRPr>
              </a:p>
            </p:txBody>
          </p:sp>
          <p:sp>
            <p:nvSpPr>
              <p:cNvPr id="19" name="文本框 18"/>
              <p:cNvSpPr txBox="1"/>
              <p:nvPr>
                <p:custDataLst>
                  <p:tags r:id="rId31"/>
                </p:custDataLst>
              </p:nvPr>
            </p:nvSpPr>
            <p:spPr>
              <a:xfrm>
                <a:off x="7933" y="9299"/>
                <a:ext cx="2687"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Microgrid Cluster</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&amp;Virtual Power Plant</a:t>
                </a:r>
                <a:endParaRPr lang="en-US" altLang="zh-CN" sz="1200" b="1">
                  <a:solidFill>
                    <a:srgbClr val="A6A6A6"/>
                  </a:solidFill>
                  <a:latin typeface="Arial" panose="020B0604020202020204" pitchFamily="34" charset="0"/>
                  <a:sym typeface="+mn-ea"/>
                </a:endParaRPr>
              </a:p>
            </p:txBody>
          </p:sp>
        </p:grpSp>
        <p:grpSp>
          <p:nvGrpSpPr>
            <p:cNvPr id="20" name="组合 19"/>
            <p:cNvGrpSpPr/>
            <p:nvPr/>
          </p:nvGrpSpPr>
          <p:grpSpPr>
            <a:xfrm>
              <a:off x="3987" y="415"/>
              <a:ext cx="4520" cy="975"/>
              <a:chOff x="6855" y="9159"/>
              <a:chExt cx="4520" cy="975"/>
            </a:xfrm>
          </p:grpSpPr>
          <p:sp>
            <p:nvSpPr>
              <p:cNvPr id="21" name="文本框 20"/>
              <p:cNvSpPr txBox="1"/>
              <p:nvPr>
                <p:custDataLst>
                  <p:tags r:id="rId32"/>
                </p:custDataLst>
              </p:nvPr>
            </p:nvSpPr>
            <p:spPr>
              <a:xfrm>
                <a:off x="6855" y="9159"/>
                <a:ext cx="1191" cy="975"/>
              </a:xfrm>
              <a:prstGeom prst="rect">
                <a:avLst/>
              </a:prstGeom>
              <a:noFill/>
              <a:ln>
                <a:noFill/>
              </a:ln>
            </p:spPr>
            <p:txBody>
              <a:bodyPr wrap="square" anchor="t">
                <a:noAutofit/>
              </a:bodyPr>
              <a:lstStyle/>
              <a:p>
                <a:pPr algn="l"/>
                <a:r>
                  <a:rPr lang="en-US" altLang="zh-CN" sz="4000" b="1">
                    <a:solidFill>
                      <a:srgbClr val="00B0F0"/>
                    </a:solidFill>
                    <a:latin typeface="Arial" panose="020B0604020202020204" pitchFamily="34" charset="0"/>
                    <a:sym typeface="+mn-ea"/>
                  </a:rPr>
                  <a:t>02</a:t>
                </a:r>
                <a:endParaRPr lang="en-US" altLang="zh-CN" sz="4000" b="1" dirty="0">
                  <a:solidFill>
                    <a:schemeClr val="bg1">
                      <a:lumMod val="65000"/>
                    </a:schemeClr>
                  </a:solidFill>
                  <a:latin typeface="Arial" panose="020B0604020202020204" pitchFamily="34" charset="0"/>
                  <a:sym typeface="+mn-ea"/>
                </a:endParaRPr>
              </a:p>
            </p:txBody>
          </p:sp>
          <p:sp>
            <p:nvSpPr>
              <p:cNvPr id="22" name="文本框 21"/>
              <p:cNvSpPr txBox="1"/>
              <p:nvPr>
                <p:custDataLst>
                  <p:tags r:id="rId33"/>
                </p:custDataLst>
              </p:nvPr>
            </p:nvSpPr>
            <p:spPr>
              <a:xfrm>
                <a:off x="8046" y="9250"/>
                <a:ext cx="3329" cy="438"/>
              </a:xfrm>
              <a:prstGeom prst="rect">
                <a:avLst/>
              </a:prstGeom>
              <a:noFill/>
              <a:ln>
                <a:noFill/>
              </a:ln>
            </p:spPr>
            <p:txBody>
              <a:bodyPr wrap="square" anchor="t">
                <a:noAutofit/>
              </a:bodyPr>
              <a:lstStyle/>
              <a:p>
                <a:pPr algn="l">
                  <a:buClrTx/>
                  <a:buSzTx/>
                  <a:buNone/>
                </a:pPr>
                <a:r>
                  <a:rPr lang="en-US" altLang="zh-CN" sz="1200" b="1">
                    <a:solidFill>
                      <a:srgbClr val="00B0F0"/>
                    </a:solidFill>
                    <a:latin typeface="Arial" panose="020B0604020202020204" pitchFamily="34" charset="0"/>
                    <a:sym typeface="+mn-ea"/>
                  </a:rPr>
                  <a:t>Integrated Energy System</a:t>
                </a:r>
                <a:endParaRPr lang="en-US" altLang="zh-CN" sz="1200" b="1">
                  <a:solidFill>
                    <a:srgbClr val="00B0F0"/>
                  </a:solidFill>
                  <a:latin typeface="Arial" panose="020B0604020202020204" pitchFamily="34" charset="0"/>
                  <a:sym typeface="+mn-ea"/>
                </a:endParaRPr>
              </a:p>
              <a:p>
                <a:pPr algn="l">
                  <a:buClrTx/>
                  <a:buSzTx/>
                  <a:buNone/>
                </a:pPr>
                <a:r>
                  <a:rPr lang="en-US" altLang="zh-CN" sz="1200" b="1">
                    <a:solidFill>
                      <a:srgbClr val="00B0F0"/>
                    </a:solidFill>
                    <a:latin typeface="Arial" panose="020B0604020202020204" pitchFamily="34" charset="0"/>
                    <a:sym typeface="+mn-ea"/>
                  </a:rPr>
                  <a:t>(PV-ESS-DG-Heating)</a:t>
                </a:r>
                <a:endParaRPr lang="en-US" altLang="zh-CN" sz="1200" b="1">
                  <a:solidFill>
                    <a:srgbClr val="00B0F0"/>
                  </a:solidFill>
                  <a:latin typeface="Arial" panose="020B0604020202020204" pitchFamily="34" charset="0"/>
                  <a:sym typeface="+mn-ea"/>
                </a:endParaRPr>
              </a:p>
            </p:txBody>
          </p:sp>
        </p:grpSp>
        <p:grpSp>
          <p:nvGrpSpPr>
            <p:cNvPr id="23" name="组合 22"/>
            <p:cNvGrpSpPr/>
            <p:nvPr/>
          </p:nvGrpSpPr>
          <p:grpSpPr>
            <a:xfrm>
              <a:off x="8394" y="409"/>
              <a:ext cx="4685" cy="975"/>
              <a:chOff x="6269" y="9136"/>
              <a:chExt cx="4685" cy="975"/>
            </a:xfrm>
          </p:grpSpPr>
          <p:sp>
            <p:nvSpPr>
              <p:cNvPr id="25" name="文本框 24"/>
              <p:cNvSpPr txBox="1"/>
              <p:nvPr>
                <p:custDataLst>
                  <p:tags r:id="rId34"/>
                </p:custDataLst>
              </p:nvPr>
            </p:nvSpPr>
            <p:spPr>
              <a:xfrm>
                <a:off x="6269" y="9136"/>
                <a:ext cx="1302"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03</a:t>
                </a:r>
                <a:endParaRPr lang="en-US" altLang="zh-CN" sz="4000" b="1" dirty="0">
                  <a:solidFill>
                    <a:schemeClr val="bg1">
                      <a:lumMod val="65000"/>
                    </a:schemeClr>
                  </a:solidFill>
                  <a:latin typeface="Arial" panose="020B0604020202020204" pitchFamily="34" charset="0"/>
                  <a:sym typeface="+mn-ea"/>
                </a:endParaRPr>
              </a:p>
            </p:txBody>
          </p:sp>
          <p:sp>
            <p:nvSpPr>
              <p:cNvPr id="26" name="文本框 25"/>
              <p:cNvSpPr txBox="1"/>
              <p:nvPr>
                <p:custDataLst>
                  <p:tags r:id="rId35"/>
                </p:custDataLst>
              </p:nvPr>
            </p:nvSpPr>
            <p:spPr>
              <a:xfrm>
                <a:off x="7475" y="9236"/>
                <a:ext cx="3479" cy="438"/>
              </a:xfrm>
              <a:prstGeom prst="rect">
                <a:avLst/>
              </a:prstGeom>
              <a:noFill/>
              <a:ln>
                <a:noFill/>
              </a:ln>
            </p:spPr>
            <p:txBody>
              <a:bodyPr wrap="square" anchor="t">
                <a:noAutofit/>
              </a:bodyPr>
              <a:lstStyle/>
              <a:p>
                <a:pPr algn="l"/>
                <a:r>
                  <a:rPr lang="en-US" altLang="zh-CN" sz="1200" b="1">
                    <a:solidFill>
                      <a:srgbClr val="A6A6A6"/>
                    </a:solidFill>
                    <a:latin typeface="Arial" panose="020B0604020202020204" pitchFamily="34" charset="0"/>
                    <a:sym typeface="+mn-ea"/>
                  </a:rPr>
                  <a:t>Zero Carbon Park Project</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(PV-ESS-Charging)</a:t>
                </a:r>
                <a:endParaRPr lang="en-US" altLang="zh-CN" sz="1200" b="1" dirty="0">
                  <a:solidFill>
                    <a:srgbClr val="A6A6A6"/>
                  </a:solidFill>
                  <a:latin typeface="Arial" panose="020B0604020202020204" pitchFamily="34" charset="0"/>
                  <a:sym typeface="+mn-ea"/>
                </a:endParaRPr>
              </a:p>
            </p:txBody>
          </p:sp>
        </p:grpSp>
        <p:grpSp>
          <p:nvGrpSpPr>
            <p:cNvPr id="27" name="组合 26"/>
            <p:cNvGrpSpPr/>
            <p:nvPr/>
          </p:nvGrpSpPr>
          <p:grpSpPr>
            <a:xfrm>
              <a:off x="12912" y="418"/>
              <a:ext cx="5988" cy="975"/>
              <a:chOff x="11726" y="9211"/>
              <a:chExt cx="5988" cy="975"/>
            </a:xfrm>
          </p:grpSpPr>
          <p:sp>
            <p:nvSpPr>
              <p:cNvPr id="28" name="文本框 27"/>
              <p:cNvSpPr txBox="1"/>
              <p:nvPr>
                <p:custDataLst>
                  <p:tags r:id="rId36"/>
                </p:custDataLst>
              </p:nvPr>
            </p:nvSpPr>
            <p:spPr>
              <a:xfrm>
                <a:off x="11726" y="9211"/>
                <a:ext cx="1219" cy="975"/>
              </a:xfrm>
              <a:prstGeom prst="rect">
                <a:avLst/>
              </a:prstGeom>
              <a:noFill/>
              <a:ln>
                <a:noFill/>
              </a:ln>
            </p:spPr>
            <p:txBody>
              <a:bodyPr wrap="square" anchor="t">
                <a:noAutofit/>
              </a:bodyPr>
              <a:lstStyle/>
              <a:p>
                <a:pPr algn="l"/>
                <a:r>
                  <a:rPr lang="en-US" altLang="zh-CN" sz="4000" b="1">
                    <a:solidFill>
                      <a:schemeClr val="bg1">
                        <a:lumMod val="65000"/>
                      </a:schemeClr>
                    </a:solidFill>
                    <a:latin typeface="Arial" panose="020B0604020202020204" pitchFamily="34" charset="0"/>
                    <a:sym typeface="+mn-ea"/>
                  </a:rPr>
                  <a:t>04</a:t>
                </a:r>
                <a:endParaRPr lang="en-US" altLang="zh-CN" sz="4000" b="1" dirty="0">
                  <a:solidFill>
                    <a:schemeClr val="bg1">
                      <a:lumMod val="65000"/>
                    </a:schemeClr>
                  </a:solidFill>
                  <a:latin typeface="Arial" panose="020B0604020202020204" pitchFamily="34" charset="0"/>
                  <a:sym typeface="+mn-ea"/>
                </a:endParaRPr>
              </a:p>
            </p:txBody>
          </p:sp>
          <p:sp>
            <p:nvSpPr>
              <p:cNvPr id="34" name="文本框 33"/>
              <p:cNvSpPr txBox="1"/>
              <p:nvPr>
                <p:custDataLst>
                  <p:tags r:id="rId37"/>
                </p:custDataLst>
              </p:nvPr>
            </p:nvSpPr>
            <p:spPr>
              <a:xfrm>
                <a:off x="12908" y="9317"/>
                <a:ext cx="4806" cy="438"/>
              </a:xfrm>
              <a:prstGeom prst="rect">
                <a:avLst/>
              </a:prstGeom>
              <a:noFill/>
              <a:ln>
                <a:noFill/>
              </a:ln>
            </p:spPr>
            <p:txBody>
              <a:bodyPr wrap="square" anchor="t">
                <a:noAutofit/>
              </a:bodyPr>
              <a:lstStyle/>
              <a:p>
                <a:pPr algn="l"/>
                <a:r>
                  <a:rPr lang="et-EE" altLang="zh-CN" sz="1200" b="1">
                    <a:solidFill>
                      <a:srgbClr val="A6A6A6"/>
                    </a:solidFill>
                    <a:latin typeface="Arial" panose="020B0604020202020204" pitchFamily="34" charset="0"/>
                    <a:sym typeface="+mn-ea"/>
                  </a:rPr>
                  <a:t>Micro</a:t>
                </a:r>
                <a:r>
                  <a:rPr lang="en-US" altLang="et-EE" sz="1200" b="1">
                    <a:solidFill>
                      <a:srgbClr val="A6A6A6"/>
                    </a:solidFill>
                    <a:latin typeface="Arial" panose="020B0604020202020204" pitchFamily="34" charset="0"/>
                    <a:sym typeface="+mn-ea"/>
                  </a:rPr>
                  <a:t>grid</a:t>
                </a:r>
                <a:r>
                  <a:rPr lang="et-EE" altLang="zh-CN" sz="1200" b="1">
                    <a:solidFill>
                      <a:srgbClr val="A6A6A6"/>
                    </a:solidFill>
                    <a:latin typeface="Arial" panose="020B0604020202020204" pitchFamily="34" charset="0"/>
                    <a:sym typeface="+mn-ea"/>
                  </a:rPr>
                  <a:t> </a:t>
                </a:r>
                <a:r>
                  <a:rPr lang="en-US" altLang="et-EE" sz="1200" b="1">
                    <a:solidFill>
                      <a:srgbClr val="A6A6A6"/>
                    </a:solidFill>
                    <a:latin typeface="Arial" panose="020B0604020202020204" pitchFamily="34" charset="0"/>
                    <a:sym typeface="+mn-ea"/>
                  </a:rPr>
                  <a:t>L</a:t>
                </a:r>
                <a:r>
                  <a:rPr lang="et-EE" altLang="zh-CN" sz="1200" b="1">
                    <a:solidFill>
                      <a:srgbClr val="A6A6A6"/>
                    </a:solidFill>
                    <a:latin typeface="Arial" panose="020B0604020202020204" pitchFamily="34" charset="0"/>
                    <a:sym typeface="+mn-ea"/>
                  </a:rPr>
                  <a:t>aboratory</a:t>
                </a:r>
                <a:endParaRPr lang="en-US" altLang="zh-CN" sz="1200" b="1">
                  <a:solidFill>
                    <a:srgbClr val="A6A6A6"/>
                  </a:solidFill>
                  <a:latin typeface="Arial" panose="020B0604020202020204" pitchFamily="34" charset="0"/>
                  <a:sym typeface="+mn-ea"/>
                </a:endParaRPr>
              </a:p>
              <a:p>
                <a:pPr algn="l"/>
                <a:r>
                  <a:rPr lang="en-US" altLang="zh-CN" sz="1200" b="1">
                    <a:solidFill>
                      <a:srgbClr val="A6A6A6"/>
                    </a:solidFill>
                    <a:latin typeface="Arial" panose="020B0604020202020204" pitchFamily="34" charset="0"/>
                    <a:sym typeface="+mn-ea"/>
                  </a:rPr>
                  <a:t>(AC/DC System)</a:t>
                </a:r>
                <a:endParaRPr lang="et-EE" altLang="zh-CN" sz="1200" b="1" dirty="0">
                  <a:solidFill>
                    <a:srgbClr val="A6A6A6"/>
                  </a:solidFill>
                  <a:latin typeface="Arial" panose="020B0604020202020204" pitchFamily="34" charset="0"/>
                  <a:sym typeface="+mn-ea"/>
                </a:endParaRPr>
              </a:p>
              <a:p>
                <a:pPr algn="l"/>
                <a:endParaRPr lang="et-EE" altLang="zh-CN" sz="1200" b="1" dirty="0">
                  <a:solidFill>
                    <a:srgbClr val="A6A6A6"/>
                  </a:solidFill>
                  <a:latin typeface="Arial" panose="020B0604020202020204" pitchFamily="34" charset="0"/>
                  <a:sym typeface="+mn-ea"/>
                </a:endParaRPr>
              </a:p>
            </p:txBody>
          </p:sp>
        </p:grpSp>
      </p:gr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0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00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0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06.xml><?xml version="1.0" encoding="utf-8"?>
<p:tagLst xmlns:p="http://schemas.openxmlformats.org/presentationml/2006/main">
  <p:tag name="KSO_WM_BEAUTIFY_FLAG" val=""/>
</p:tagLst>
</file>

<file path=ppt/tags/tag1007.xml><?xml version="1.0" encoding="utf-8"?>
<p:tagLst xmlns:p="http://schemas.openxmlformats.org/presentationml/2006/main">
  <p:tag name="KSO_WM_BEAUTIFY_FLAG" val=""/>
</p:tagLst>
</file>

<file path=ppt/tags/tag1008.xml><?xml version="1.0" encoding="utf-8"?>
<p:tagLst xmlns:p="http://schemas.openxmlformats.org/presentationml/2006/main">
  <p:tag name="KSO_WM_BEAUTIFY_FLAG" val=""/>
</p:tagLst>
</file>

<file path=ppt/tags/tag1009.xml><?xml version="1.0" encoding="utf-8"?>
<p:tagLst xmlns:p="http://schemas.openxmlformats.org/presentationml/2006/main">
  <p:tag name="KSO_WM_BEAUTIFY_FLAG" val=""/>
</p:tagLst>
</file>

<file path=ppt/tags/tag10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010.xml><?xml version="1.0" encoding="utf-8"?>
<p:tagLst xmlns:p="http://schemas.openxmlformats.org/presentationml/2006/main">
  <p:tag name="KSO_WM_DIAGRAM_VIRTUALLY_FRAME" val="{&quot;height&quot;:49.584094488188995,&quot;left&quot;:26.516692913385803,&quot;top&quot;:12.573858267716531,&quot;width&quot;:816.6740944881889}"/>
</p:tagLst>
</file>

<file path=ppt/tags/tag1011.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1012.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1013.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1014.xml><?xml version="1.0" encoding="utf-8"?>
<p:tagLst xmlns:p="http://schemas.openxmlformats.org/presentationml/2006/main">
  <p:tag name="KSO_WM_BEAUTIFY_FLAG" val=""/>
</p:tagLst>
</file>

<file path=ppt/tags/tag1015.xml><?xml version="1.0" encoding="utf-8"?>
<p:tagLst xmlns:p="http://schemas.openxmlformats.org/presentationml/2006/main">
  <p:tag name="KSO_WM_BEAUTIFY_FLAG" val=""/>
  <p:tag name="KSO_WM_DIAGRAM_VIRTUALLY_FRAME" val="{&quot;height&quot;:52.05,&quot;left&quot;:9.4,&quot;top&quot;:17.6,&quot;width&quot;:935.6}"/>
</p:tagLst>
</file>

<file path=ppt/tags/tag1016.xml><?xml version="1.0" encoding="utf-8"?>
<p:tagLst xmlns:p="http://schemas.openxmlformats.org/presentationml/2006/main">
  <p:tag name="KSO_WM_BEAUTIFY_FLAG" val=""/>
  <p:tag name="KSO_WM_DIAGRAM_VIRTUALLY_FRAME" val="{&quot;height&quot;:52.05,&quot;left&quot;:9.4,&quot;top&quot;:17.6,&quot;width&quot;:935.6}"/>
</p:tagLst>
</file>

<file path=ppt/tags/tag1017.xml><?xml version="1.0" encoding="utf-8"?>
<p:tagLst xmlns:p="http://schemas.openxmlformats.org/presentationml/2006/main">
  <p:tag name="KSO_WM_UNIT_PLACING_PICTURE_USER_VIEWPORT" val="{&quot;height&quot;:4540,&quot;width&quot;:3420}"/>
  <p:tag name="KSO_WM_UNIT_PLACING_PICTURE_USER_RELATIVERECTANGLE" val="{&quot;bottom&quot;:0,&quot;left&quot;:0,&quot;right&quot;:0,&quot;top&quot;:0}"/>
  <p:tag name="KSO_WM_UNIT_PLACING_PICTURE_COLLAGE_RELATIVERECTANGLE" val="{&quot;height&quot;:2728.4132041786893,&quot;width&quot;:3650.5990523541473}"/>
  <p:tag name="KSO_WM_UNIT_PLACING_PICTURE_COLLAGE_VIEWPORT" val="{&quot;height&quot;:3576.43254452637,&quot;width&quot;:4785.243392701827}"/>
  <p:tag name="KSO_WM_UNIT_PLACING_PICTURE_INFO" val="{&quot;code&quot;:&quot;bAb[4]&quot;,&quot;full_picture&quot;:false,&quot;last_crop_picture&quot;:&quot;bAb[4]&quot;,&quot;scheme&quot;:&quot;4-1&quot;,&quot;spacing&quot;:5}"/>
  <p:tag name="KSO_WM_UNIT_PLACING_PICTURE" val="174656.816"/>
  <p:tag name="KSO_WM_BEAUTIFY_FLAG" val=""/>
  <p:tag name="KSO_WM_UNIT_INDEX" val=""/>
  <p:tag name="KSO_WM_UNIT_ID" val=""/>
</p:tagLst>
</file>

<file path=ppt/tags/tag1018.xml><?xml version="1.0" encoding="utf-8"?>
<p:tagLst xmlns:p="http://schemas.openxmlformats.org/presentationml/2006/main">
  <p:tag name="KSO_WM_UNIT_PLACING_PICTURE_USER_VIEWPORT" val="{&quot;height&quot;:2818,&quot;width&quot;:5009}"/>
  <p:tag name="KSO_WM_UNIT_PLACING_PICTURE_USER_RELATIVERECTANGLE" val="{&quot;bottom&quot;:0,&quot;left&quot;:0,&quot;right&quot;:0,&quot;top&quot;:0}"/>
  <p:tag name="KSO_WM_UNIT_PLACING_PICTURE_COLLAGE_RELATIVERECTANGLE" val="{&quot;height&quot;:2728.4132041786893,&quot;width&quot;:3650.5990523541473}"/>
  <p:tag name="KSO_WM_UNIT_PLACING_PICTURE_COLLAGE_VIEWPORT" val="{&quot;height&quot;:3576.43254452637,&quot;width&quot;:4785.243392701827}"/>
  <p:tag name="KSO_WM_UNIT_PLACING_PICTURE_INFO" val="{&quot;code&quot;:&quot;bAb[4]&quot;,&quot;full_picture&quot;:false,&quot;last_crop_picture&quot;:&quot;bAb[4]&quot;,&quot;scheme&quot;:&quot;4-1&quot;,&quot;spacing&quot;:5}"/>
  <p:tag name="KSO_WM_UNIT_PLACING_PICTURE" val="174656.816"/>
  <p:tag name="KSO_WM_BEAUTIFY_FLAG" val=""/>
  <p:tag name="KSO_WM_UNIT_INDEX" val=""/>
  <p:tag name="KSO_WM_UNIT_ID" val=""/>
</p:tagLst>
</file>

<file path=ppt/tags/tag1019.xml><?xml version="1.0" encoding="utf-8"?>
<p:tagLst xmlns:p="http://schemas.openxmlformats.org/presentationml/2006/main">
  <p:tag name="KSO_WM_UNIT_PLACING_PICTURE_USER_VIEWPORT" val="{&quot;height&quot;:5030,&quot;width&quot;:3771}"/>
  <p:tag name="KSO_WM_UNIT_PLACING_PICTURE_USER_RELATIVERECTANGLE" val="{&quot;bottom&quot;:0,&quot;left&quot;:0,&quot;right&quot;:0,&quot;top&quot;:0}"/>
  <p:tag name="KSO_WM_UNIT_PLACING_PICTURE_COLLAGE_RELATIVERECTANGLE" val="{&quot;height&quot;:2728.4132041786893,&quot;width&quot;:3650.5990523541473}"/>
  <p:tag name="KSO_WM_UNIT_PLACING_PICTURE_COLLAGE_VIEWPORT" val="{&quot;height&quot;:3576.43254452637,&quot;width&quot;:4785.243392701827}"/>
  <p:tag name="KSO_WM_UNIT_PLACING_PICTURE_INFO" val="{&quot;code&quot;:&quot;bAb[4]&quot;,&quot;full_picture&quot;:false,&quot;last_crop_picture&quot;:&quot;bAb[4]&quot;,&quot;scheme&quot;:&quot;4-1&quot;,&quot;spacing&quot;:5}"/>
  <p:tag name="KSO_WM_UNIT_PLACING_PICTURE" val="174656.816"/>
  <p:tag name="KSO_WM_BEAUTIFY_FLAG" val=""/>
  <p:tag name="KSO_WM_UNIT_INDEX" val=""/>
  <p:tag name="KSO_WM_UNIT_ID" val=""/>
</p:tagLst>
</file>

<file path=ppt/tags/tag10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020.xml><?xml version="1.0" encoding="utf-8"?>
<p:tagLst xmlns:p="http://schemas.openxmlformats.org/presentationml/2006/main">
  <p:tag name="KSO_WM_DIAGRAM_VIRTUALLY_FRAME" val="{&quot;height&quot;:49.584094488188995,&quot;left&quot;:26.516692913385803,&quot;top&quot;:12.573858267716531,&quot;width&quot;:816.6740944881889}"/>
</p:tagLst>
</file>

<file path=ppt/tags/tag1021.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1022.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1023.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1024.xml><?xml version="1.0" encoding="utf-8"?>
<p:tagLst xmlns:p="http://schemas.openxmlformats.org/presentationml/2006/main">
  <p:tag name="KSO_WM_BEAUTIFY_FLAG" val=""/>
</p:tagLst>
</file>

<file path=ppt/tags/tag1025.xml><?xml version="1.0" encoding="utf-8"?>
<p:tagLst xmlns:p="http://schemas.openxmlformats.org/presentationml/2006/main">
  <p:tag name="KSO_WM_BEAUTIFY_FLAG" val=""/>
  <p:tag name="KSO_WM_DIAGRAM_VIRTUALLY_FRAME" val="{&quot;height&quot;:52.05,&quot;left&quot;:9.4,&quot;top&quot;:17.6,&quot;width&quot;:935.6}"/>
</p:tagLst>
</file>

<file path=ppt/tags/tag1026.xml><?xml version="1.0" encoding="utf-8"?>
<p:tagLst xmlns:p="http://schemas.openxmlformats.org/presentationml/2006/main">
  <p:tag name="KSO_WM_BEAUTIFY_FLAG" val=""/>
  <p:tag name="KSO_WM_DIAGRAM_VIRTUALLY_FRAME" val="{&quot;height&quot;:52.05,&quot;left&quot;:9.4,&quot;top&quot;:17.6,&quot;width&quot;:935.6}"/>
</p:tagLst>
</file>

<file path=ppt/tags/tag10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0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0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3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03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0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3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03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0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04.xml><?xml version="1.0" encoding="utf-8"?>
<p:tagLst xmlns:p="http://schemas.openxmlformats.org/presentationml/2006/main">
  <p:tag name="KSO_WM_BEAUTIFY_FLAG" val=""/>
</p:tagLst>
</file>

<file path=ppt/tags/tag10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0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0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04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0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045.xml><?xml version="1.0" encoding="utf-8"?>
<p:tagLst xmlns:p="http://schemas.openxmlformats.org/presentationml/2006/main">
  <p:tag name="KSO_WM_UNIT_PLACING_PICTURE_USER_VIEWPORT" val="{&quot;height&quot;:2536.3496062992126,&quot;width&quot;:15916.847244094488}"/>
</p:tagLst>
</file>

<file path=ppt/tags/tag1046.xml><?xml version="1.0" encoding="utf-8"?>
<p:tagLst xmlns:p="http://schemas.openxmlformats.org/presentationml/2006/main">
  <p:tag name="KSO_WPP_MARK_KEY" val="ba14c8ff-e31d-46ff-a098-a72d6e514b04"/>
  <p:tag name="COMMONDATA" val="eyJoZGlkIjoiZGJhMDA2ZTNmMDRjYTI5ZWNkOWI2Y2Q2Y2I2YzM4OTEifQ=="/>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1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2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2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3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3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3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4.xml><?xml version="1.0" encoding="utf-8"?>
<p:tagLst xmlns:p="http://schemas.openxmlformats.org/presentationml/2006/main">
  <p:tag name="KSO_WM_SLIDE_ITEM_CNT" val="3"/>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41.xml><?xml version="1.0" encoding="utf-8"?>
<p:tagLst xmlns:p="http://schemas.openxmlformats.org/presentationml/2006/main">
  <p:tag name="KSO_WM_BEAUTIFY_FLAG" val=""/>
  <p:tag name="KSO_WM_UNIT_PLACING_PICTURE_USER_VIEWPORT" val="{&quot;height&quot;:2577,&quot;width&quot;:3472}"/>
  <p:tag name="KSO_WM_UNIT_PLACING_PICTURE_USER_RELATIVERECTANGLE" val="{&quot;bottom&quot;:0,&quot;left&quot;:0,&quot;right&quot;:0,&quot;top&quot;:0}"/>
  <p:tag name="KSO_WM_UNIT_PLACING_PICTURE_COLLAGE_RELATIVERECTANGLE" val="{&quot;bottom&quot;:0,&quot;left&quot;:0.2570831241286665,&quot;right&quot;:0.2570831241286665,&quot;top&quot;:0}"/>
  <p:tag name="KSO_WM_UNIT_PLACING_PICTURE_COLLAGE_VIEWPORT" val="{&quot;height&quot;:2574,&quot;width&quot;:2574.0000000000005}"/>
  <p:tag name="KSO_WM_UNIT_PLACING_PICTURE_INFO" val="{&quot;code&quot;:&quot;Abc[6]&quot;,&quot;full_picture&quot;:false,&quot;last_crop_picture&quot;:&quot;Abc[6]&quot;,&quot;scheme&quot;:&quot;4-3&quot;,&quot;spacing&quot;:5}"/>
  <p:tag name="KSO_WM_UNIT_PLACING_PICTURE" val="171706.326"/>
  <p:tag name="KSO_WM_UNIT_INDEX" val=""/>
  <p:tag name="KSO_WM_UNIT_ID" val=""/>
</p:tagLst>
</file>

<file path=ppt/tags/tag142.xml><?xml version="1.0" encoding="utf-8"?>
<p:tagLst xmlns:p="http://schemas.openxmlformats.org/presentationml/2006/main">
  <p:tag name="KSO_WM_BEAUTIFY_FLAG" val=""/>
  <p:tag name="KSO_WM_UNIT_PLACING_PICTURE_USER_VIEWPORT" val="{&quot;height&quot;:2814,&quot;width&quot;:3751}"/>
  <p:tag name="KSO_WM_UNIT_PLACING_PICTURE_USER_RELATIVERECTANGLE" val="{&quot;bottom&quot;:0,&quot;left&quot;:0,&quot;right&quot;:0,&quot;top&quot;:0}"/>
  <p:tag name="KSO_WM_UNIT_PLACING_PICTURE_COLLAGE_RELATIVERECTANGLE" val="{&quot;bottom&quot;:0,&quot;left&quot;:0.25447257226316583,&quot;right&quot;:0.25447257226316583,&quot;top&quot;:0}"/>
  <p:tag name="KSO_WM_UNIT_PLACING_PICTURE_COLLAGE_VIEWPORT" val="{&quot;height&quot;:2564.363560732113,&quot;width&quot;:2574.0000000000005}"/>
  <p:tag name="KSO_WM_UNIT_PLACING_PICTURE_INFO" val="{&quot;code&quot;:&quot;Abc[6]&quot;,&quot;full_picture&quot;:false,&quot;last_crop_picture&quot;:&quot;Abc[6]&quot;,&quot;scheme&quot;:&quot;4-3&quot;,&quot;spacing&quot;:5}"/>
  <p:tag name="KSO_WM_UNIT_PLACING_PICTURE" val="171706.326"/>
  <p:tag name="KSO_WM_UNIT_INDEX" val=""/>
  <p:tag name="KSO_WM_UNIT_ID" val=""/>
</p:tagLst>
</file>

<file path=ppt/tags/tag143.xml><?xml version="1.0" encoding="utf-8"?>
<p:tagLst xmlns:p="http://schemas.openxmlformats.org/presentationml/2006/main">
  <p:tag name="KSO_WM_BEAUTIFY_FLAG" val=""/>
  <p:tag name="KSO_WM_UNIT_PLACING_PICTURE_USER_VIEWPORT" val="{&quot;height&quot;:2818,&quot;width&quot;:3735}"/>
  <p:tag name="KSO_WM_UNIT_PLACING_PICTURE_USER_RELATIVERECTANGLE" val="{&quot;bottom&quot;:0,&quot;left&quot;:0,&quot;right&quot;:0,&quot;top&quot;:0}"/>
  <p:tag name="KSO_WM_UNIT_PLACING_PICTURE_COLLAGE_RELATIVERECTANGLE" val="{&quot;bottom&quot;:0,&quot;left&quot;:0.2530702778990534,&quot;right&quot;:0.2530702778990534,&quot;top&quot;:0}"/>
  <p:tag name="KSO_WM_UNIT_PLACING_PICTURE_COLLAGE_VIEWPORT" val="{&quot;height&quot;:2556.8685524126454,&quot;width&quot;:2574.0000000000005}"/>
  <p:tag name="KSO_WM_UNIT_PLACING_PICTURE_INFO" val="{&quot;code&quot;:&quot;Abc[6]&quot;,&quot;full_picture&quot;:false,&quot;last_crop_picture&quot;:&quot;Abc[6]&quot;,&quot;scheme&quot;:&quot;4-3&quot;,&quot;spacing&quot;:5}"/>
  <p:tag name="KSO_WM_UNIT_PLACING_PICTURE" val="171706.326"/>
  <p:tag name="KSO_WM_UNIT_INDEX" val=""/>
  <p:tag name="KSO_WM_UNIT_ID"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4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5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5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5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6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6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8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9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9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19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19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01.xml><?xml version="1.0" encoding="utf-8"?>
<p:tagLst xmlns:p="http://schemas.openxmlformats.org/presentationml/2006/main">
  <p:tag name="KSO_WM_UNIT_PLACING_PICTURE_USER_VIEWPORT" val="{&quot;height&quot;:3627,&quot;width&quot;:2720}"/>
</p:tagLst>
</file>

<file path=ppt/tags/tag202.xml><?xml version="1.0" encoding="utf-8"?>
<p:tagLst xmlns:p="http://schemas.openxmlformats.org/presentationml/2006/main">
  <p:tag name="KSO_WM_UNIT_PLACING_PICTURE_USER_VIEWPORT" val="{&quot;height&quot;:3627,&quot;width&quot;:2040}"/>
</p:tagLst>
</file>

<file path=ppt/tags/tag203.xml><?xml version="1.0" encoding="utf-8"?>
<p:tagLst xmlns:p="http://schemas.openxmlformats.org/presentationml/2006/main">
  <p:tag name="KSO_WM_UNIT_PLACING_PICTURE_USER_VIEWPORT" val="{&quot;height&quot;:3625,&quot;width&quot;:2719}"/>
</p:tagLst>
</file>

<file path=ppt/tags/tag204.xml><?xml version="1.0" encoding="utf-8"?>
<p:tagLst xmlns:p="http://schemas.openxmlformats.org/presentationml/2006/main">
  <p:tag name="KSO_WM_UNIT_PLACING_PICTURE_USER_VIEWPORT" val="{&quot;height&quot;:3849,&quot;width&quot;:7710}"/>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1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2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2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3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3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4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5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5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61.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63.xml><?xml version="1.0" encoding="utf-8"?>
<p:tagLst xmlns:p="http://schemas.openxmlformats.org/presentationml/2006/main">
  <p:tag name="KSO_WM_BEAUTIFY_FLAG" val=""/>
  <p:tag name="KSO_WM_UNIT_PLACING_PICTURE_USER_VIEWPORT" val="{&quot;height&quot;:2884,&quot;width&quot;:4856}"/>
  <p:tag name="KSO_WM_UNIT_PLACING_PICTURE_USER_RELATIVERECTANGLE" val="{&quot;bottom&quot;:0,&quot;left&quot;:0,&quot;right&quot;:0,&quot;top&quot;:0}"/>
  <p:tag name="KSO_WM_UNIT_PLACING_PICTURE_COLLAGE_RELATIVERECTANGLE" val="{&quot;bottom&quot;:0,&quot;left&quot;:0.1024113080903388,&quot;right&quot;:0.1024113080903388,&quot;top&quot;:0}"/>
  <p:tag name="KSO_WM_UNIT_PLACING_PICTURE_COLLAGE_VIEWPORT" val="{&quot;height&quot;:2995.1731924156998,&quot;width&quot;:4010.2309232209336}"/>
  <p:tag name="KSO_WM_UNIT_PLACING_PICTURE_INFO" val="{&quot;code&quot;:&quot;bAb[1]&quot;,&quot;full_picture&quot;:false,&quot;last_crop_picture&quot;:&quot;bAb[1]&quot;,&quot;scheme&quot;:&quot;4-1&quot;,&quot;spacing&quot;:5}"/>
  <p:tag name="KSO_WM_UNIT_PLACING_PICTURE" val="172217.791"/>
  <p:tag name="KSO_WM_UNIT_INDEX" val=""/>
  <p:tag name="KSO_WM_UNIT_ID" val=""/>
</p:tagLst>
</file>

<file path=ppt/tags/tag264.xml><?xml version="1.0" encoding="utf-8"?>
<p:tagLst xmlns:p="http://schemas.openxmlformats.org/presentationml/2006/main">
  <p:tag name="KSO_WM_UNIT_PLACING_PICTURE_USER_VIEWPORT" val="{&quot;height&quot;:2976.378173828125,&quot;width&quot;:3968.5040283203125}"/>
  <p:tag name="KSO_WM_UNIT_PLACING_PICTURE_USER_RELATIVERECTANGLE" val="{&quot;bottom&quot;:0,&quot;left&quot;:0,&quot;right&quot;:0,&quot;top&quot;:0}"/>
  <p:tag name="KSO_WM_UNIT_PLACING_PICTURE_COLLAGE_RELATIVERECTANGLE" val="{&quot;bottom&quot;:0.002078043848474537,&quot;left&quot;:0,&quot;right&quot;:0,&quot;top&quot;:0.002078043848474537}"/>
  <p:tag name="KSO_WM_UNIT_PLACING_PICTURE_COLLAGE_VIEWPORT" val="{&quot;height&quot;:2995.1731924156998,&quot;width&quot;:4010.2309232209336}"/>
  <p:tag name="KSO_WM_UNIT_PLACING_PICTURE_INFO" val="{&quot;code&quot;:&quot;bAb[1]&quot;,&quot;full_picture&quot;:false,&quot;last_crop_picture&quot;:&quot;bAb[1]&quot;,&quot;scheme&quot;:&quot;4-1&quot;,&quot;spacing&quot;:5}"/>
  <p:tag name="KSO_WM_UNIT_PLACING_PICTURE" val="172217.791"/>
  <p:tag name="KSO_WM_BEAUTIFY_FLAG" val=""/>
  <p:tag name="KSO_WM_UNIT_INDEX" val=""/>
  <p:tag name="KSO_WM_UNIT_ID" val=""/>
</p:tagLst>
</file>

<file path=ppt/tags/tag265.xml><?xml version="1.0" encoding="utf-8"?>
<p:tagLst xmlns:p="http://schemas.openxmlformats.org/presentationml/2006/main">
  <p:tag name="KSO_WM_UNIT_PLACING_PICTURE_USER_VIEWPORT" val="{&quot;height&quot;:2978.4463500976562,&quot;width&quot;:3968.5040283203125}"/>
  <p:tag name="KSO_WM_UNIT_PLACING_PICTURE_USER_RELATIVERECTANGLE" val="{&quot;bottom&quot;:0,&quot;left&quot;:0,&quot;right&quot;:0,&quot;top&quot;:0}"/>
  <p:tag name="KSO_WM_UNIT_PLACING_PICTURE_COLLAGE_RELATIVERECTANGLE" val="{&quot;bottom&quot;:0.002423791346581166,&quot;left&quot;:0,&quot;right&quot;:0,&quot;top&quot;:0.002423791346581166}"/>
  <p:tag name="KSO_WM_UNIT_PLACING_PICTURE_COLLAGE_VIEWPORT" val="{&quot;height&quot;:2995.1731924156998,&quot;width&quot;:4010.2309232209336}"/>
  <p:tag name="KSO_WM_UNIT_PLACING_PICTURE_INFO" val="{&quot;code&quot;:&quot;bAb[1]&quot;,&quot;full_picture&quot;:false,&quot;last_crop_picture&quot;:&quot;bAb[1]&quot;,&quot;scheme&quot;:&quot;4-1&quot;,&quot;spacing&quot;:5}"/>
  <p:tag name="KSO_WM_UNIT_PLACING_PICTURE" val="172217.791"/>
  <p:tag name="KSO_WM_BEAUTIFY_FLAG" val=""/>
  <p:tag name="KSO_WM_UNIT_INDEX" val=""/>
  <p:tag name="KSO_WM_UNIT_ID" val=""/>
</p:tagLst>
</file>

<file path=ppt/tags/tag266.xml><?xml version="1.0" encoding="utf-8"?>
<p:tagLst xmlns:p="http://schemas.openxmlformats.org/presentationml/2006/main">
  <p:tag name="KSO_WM_UNIT_PLACING_PICTURE_USER_VIEWPORT" val="{&quot;height&quot;:2978.4463500976562,&quot;width&quot;:3968.5040283203125}"/>
  <p:tag name="KSO_WM_UNIT_PLACING_PICTURE_USER_RELATIVERECTANGLE" val="{&quot;bottom&quot;:0,&quot;left&quot;:0,&quot;right&quot;:0,&quot;top&quot;:0}"/>
  <p:tag name="KSO_WM_UNIT_PLACING_PICTURE_COLLAGE_RELATIVERECTANGLE" val="{&quot;bottom&quot;:0.002423791346581166,&quot;left&quot;:0,&quot;right&quot;:0,&quot;top&quot;:0.002423791346581166}"/>
  <p:tag name="KSO_WM_UNIT_PLACING_PICTURE_COLLAGE_VIEWPORT" val="{&quot;height&quot;:2995.1731924156998,&quot;width&quot;:4010.2309232209336}"/>
  <p:tag name="KSO_WM_UNIT_PLACING_PICTURE_INFO" val="{&quot;code&quot;:&quot;bAb[1]&quot;,&quot;full_picture&quot;:false,&quot;last_crop_picture&quot;:&quot;bAb[1]&quot;,&quot;scheme&quot;:&quot;4-1&quot;,&quot;spacing&quot;:5}"/>
  <p:tag name="KSO_WM_UNIT_PLACING_PICTURE" val="172217.791"/>
  <p:tag name="KSO_WM_BEAUTIFY_FLAG" val=""/>
  <p:tag name="KSO_WM_UNIT_INDEX" val=""/>
  <p:tag name="KSO_WM_UNIT_ID"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2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8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9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29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2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0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01.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0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1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1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1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1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3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4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4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4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4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6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6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6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7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7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8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9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9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39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39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UNIT_PLACING_PICTURE_USER_VIEWPORT" val="{&quot;height&quot;:3803,&quot;width&quot;:2851}"/>
  <p:tag name="KSO_WM_UNIT_PLACING_PICTURE_USER_RELATIVERECTANGLE" val="{&quot;bottom&quot;:0,&quot;left&quot;:0,&quot;right&quot;:0,&quot;top&quot;:0}"/>
  <p:tag name="KSO_WM_UNIT_PLACING_PICTURE_COLLAGE_RELATIVERECTANGLE" val="{&quot;height&quot;:2976.120224474736,&quot;width&quot;:3983.4495609375736}"/>
  <p:tag name="KSO_WM_UNIT_PLACING_PICTURE_COLLAGE_VIEWPORT" val="{&quot;height&quot;:3244.2380093885145,&quot;width&quot;:4342.317345851352}"/>
  <p:tag name="KSO_WM_UNIT_PLACING_PICTURE_INFO" val="{&quot;code&quot;:&quot;bAb[1]&quot;,&quot;full_picture&quot;:false,&quot;last_crop_picture&quot;:&quot;bAb[1]&quot;,&quot;scheme&quot;:&quot;4-1&quot;,&quot;spacing&quot;:5}"/>
  <p:tag name="KSO_WM_UNIT_PLACING_PICTURE" val="185210.861"/>
  <p:tag name="KSO_WM_BEAUTIFY_FLAG" val=""/>
  <p:tag name="KSO_WM_UNIT_INDEX" val=""/>
  <p:tag name="KSO_WM_UNIT_ID" val=""/>
</p:tagLst>
</file>

<file path=ppt/tags/tag409.xml><?xml version="1.0" encoding="utf-8"?>
<p:tagLst xmlns:p="http://schemas.openxmlformats.org/presentationml/2006/main">
  <p:tag name="KSO_WM_UNIT_PLACING_PICTURE_USER_VIEWPORT" val="{&quot;height&quot;:3676,&quot;width&quot;:4899}"/>
  <p:tag name="KSO_WM_UNIT_PLACING_PICTURE_USER_RELATIVERECTANGLE" val="{&quot;bottom&quot;:0,&quot;left&quot;:0,&quot;right&quot;:0,&quot;top&quot;:0}"/>
  <p:tag name="KSO_WM_UNIT_PLACING_PICTURE_COLLAGE_RELATIVERECTANGLE" val="{&quot;height&quot;:2976.120224474736,&quot;width&quot;:3983.4495609375736}"/>
  <p:tag name="KSO_WM_UNIT_PLACING_PICTURE_COLLAGE_VIEWPORT" val="{&quot;height&quot;:3244.2380093885145,&quot;width&quot;:4342.317345851352}"/>
  <p:tag name="KSO_WM_UNIT_PLACING_PICTURE_INFO" val="{&quot;code&quot;:&quot;bAb[1]&quot;,&quot;full_picture&quot;:false,&quot;last_crop_picture&quot;:&quot;bAb[1]&quot;,&quot;scheme&quot;:&quot;4-1&quot;,&quot;spacing&quot;:5}"/>
  <p:tag name="KSO_WM_UNIT_PLACING_PICTURE" val="185210.861"/>
  <p:tag name="KSO_WM_BEAUTIFY_FLAG" val=""/>
  <p:tag name="KSO_WM_UNIT_INDEX" val=""/>
  <p:tag name="KSO_WM_UNIT_ID" val=""/>
</p:tagLst>
</file>

<file path=ppt/tags/tag4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10.xml><?xml version="1.0" encoding="utf-8"?>
<p:tagLst xmlns:p="http://schemas.openxmlformats.org/presentationml/2006/main">
  <p:tag name="KSO_WM_UNIT_PLACING_PICTURE_USER_VIEWPORT" val="{&quot;height&quot;:3200,&quot;width&quot;:4091}"/>
  <p:tag name="KSO_WM_UNIT_PLACING_PICTURE_USER_RELATIVERECTANGLE" val="{&quot;bottom&quot;:0.15358,&quot;left&quot;:0,&quot;right&quot;:0,&quot;top&quot;:0.26005}"/>
  <p:tag name="KSO_WM_UNIT_PLACING_PICTURE_COLLAGE_RELATIVERECTANGLE" val="{&quot;height&quot;:2976.120224474736,&quot;width&quot;:3983.4495609375736}"/>
  <p:tag name="KSO_WM_UNIT_PLACING_PICTURE_COLLAGE_VIEWPORT" val="{&quot;height&quot;:3244.2380093885145,&quot;width&quot;:4342.317345851352}"/>
  <p:tag name="KSO_WM_UNIT_PLACING_PICTURE_INFO" val="{&quot;code&quot;:&quot;bAb[1]&quot;,&quot;full_picture&quot;:false,&quot;last_crop_picture&quot;:&quot;bAb[1]&quot;,&quot;scheme&quot;:&quot;4-1&quot;,&quot;spacing&quot;:5}"/>
  <p:tag name="KSO_WM_UNIT_PLACING_PICTURE" val="185210.861"/>
  <p:tag name="KSO_WM_BEAUTIFY_FLAG" val=""/>
  <p:tag name="KSO_WM_UNIT_INDEX" val=""/>
  <p:tag name="KSO_WM_UNIT_ID" val=""/>
</p:tagLst>
</file>

<file path=ppt/tags/tag411.xml><?xml version="1.0" encoding="utf-8"?>
<p:tagLst xmlns:p="http://schemas.openxmlformats.org/presentationml/2006/main">
  <p:tag name="KSO_WM_UNIT_PLACING_PICTURE_USER_VIEWPORT" val="{&quot;height&quot;:3389,&quot;width&quot;:4702}"/>
  <p:tag name="KSO_WM_UNIT_PLACING_PICTURE_USER_RELATIVERECTANGLE" val="{&quot;bottom&quot;:0,&quot;left&quot;:0,&quot;right&quot;:0,&quot;top&quot;:0}"/>
  <p:tag name="KSO_WM_UNIT_PLACING_PICTURE_COLLAGE_RELATIVERECTANGLE" val="{&quot;height&quot;:2976.120224474736,&quot;width&quot;:3983.4495609375736}"/>
  <p:tag name="KSO_WM_UNIT_PLACING_PICTURE_COLLAGE_VIEWPORT" val="{&quot;height&quot;:3244.2380093885145,&quot;width&quot;:4342.317345851352}"/>
  <p:tag name="KSO_WM_UNIT_PLACING_PICTURE_INFO" val="{&quot;code&quot;:&quot;bAb[1]&quot;,&quot;full_picture&quot;:false,&quot;last_crop_picture&quot;:&quot;bAb[1]&quot;,&quot;scheme&quot;:&quot;4-1&quot;,&quot;spacing&quot;:5}"/>
  <p:tag name="KSO_WM_UNIT_PLACING_PICTURE" val="185210.861"/>
  <p:tag name="KSO_WM_BEAUTIFY_FLAG" val=""/>
  <p:tag name="KSO_WM_UNIT_INDEX" val=""/>
  <p:tag name="KSO_WM_UNIT_ID"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1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1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1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4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2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2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2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3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UNIT_PLACING_PICTURE_USER_VIEWPORT" val="{&quot;height&quot;:2554,&quot;width&quot;:7506}"/>
  <p:tag name="KSO_WM_UNIT_PLACING_PICTURE_USER_RELATIVERECTANGLE" val="{&quot;bottom&quot;:0,&quot;left&quot;:0,&quot;right&quot;:0,&quot;top&quot;:0}"/>
  <p:tag name="KSO_WM_UNIT_PLACING_PICTURE_COLLAGE_RELATIVERECTANGLE" val="{&quot;bottom&quot;:0,&quot;left&quot;:0.27204956743840286,&quot;right&quot;:0.27204956743840286,&quot;top&quot;:0}"/>
  <p:tag name="KSO_WM_UNIT_PLACING_PICTURE_COLLAGE_VIEWPORT" val="{&quot;height&quot;:2555.2428269741,&quot;width&quot;:3423.6571026321335}"/>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4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5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5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5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6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6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6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68.xml><?xml version="1.0" encoding="utf-8"?>
<p:tagLst xmlns:p="http://schemas.openxmlformats.org/presentationml/2006/main">
  <p:tag name="KSO_WM_UNIT_PLACING_PICTURE_USER_VIEWPORT" val="{&quot;height&quot;:2808,&quot;width&quot;:3741}"/>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4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4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8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48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4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9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49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9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49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5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5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1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51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5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BEAUTIFY_FLAG" val=""/>
</p:tagLst>
</file>

<file path=ppt/tags/tag52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2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2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2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4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5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5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4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54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5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5.xml><?xml version="1.0" encoding="utf-8"?>
<p:tagLst xmlns:p="http://schemas.openxmlformats.org/presentationml/2006/main">
  <p:tag name="KSO_WM_BEAUTIFY_FLAG" val=""/>
</p:tagLst>
</file>

<file path=ppt/tags/tag5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5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5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5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5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59.xml><?xml version="1.0" encoding="utf-8"?>
<p:tagLst xmlns:p="http://schemas.openxmlformats.org/presentationml/2006/main">
  <p:tag name="KSO_WM_BEAUTIFY_FLAG" val=""/>
  <p:tag name="KSO_WM_UNIT_PLACING_PICTURE_USER_VIEWPORT" val="{&quot;height&quot;:3047.903937007874,&quot;width&quot;:4939.768503937008}"/>
  <p:tag name="KSO_WM_UNIT_PLACING_PICTURE_USER_RELATIVERECTANGLE" val="{&quot;bottom&quot;:0.28216,&quot;left&quot;:0,&quot;right&quot;:0.164,&quot;top&quot;:0}"/>
  <p:tag name="KSO_WM_UNIT_PLACING_PICTURE_COLLAGE_RELATIVERECTANGLE" val="{&quot;bottom&quot;:0.3844713657315212,&quot;left&quot;:0,&quot;right&quot;:0,&quot;top&quot;:0.10231136573152116}"/>
  <p:tag name="KSO_WM_UNIT_PLACING_PICTURE_COLLAGE_VIEWPORT" val="{&quot;height&quot;:2967.4361709837126,&quot;width&quot;:8046.496455956565}"/>
  <p:tag name="KSO_WM_UNIT_PLACING_PICTURE_INFO" val="{&quot;code&quot;:&quot;Ab[2]&quot;,&quot;full_picture&quot;:false,&quot;last_crop_picture&quot;:&quot;Ab[2]&quot;,&quot;scheme&quot;:&quot;3-1&quot;,&quot;spacing&quot;:5}"/>
  <p:tag name="KSO_WM_UNIT_PLACING_PICTURE" val="133627.249"/>
  <p:tag name="KSO_WM_UNIT_INDEX" val=""/>
  <p:tag name="KSO_WM_UNIT_ID" val=""/>
</p:tagLst>
</file>

<file path=ppt/tags/tag56.xml><?xml version="1.0" encoding="utf-8"?>
<p:tagLst xmlns:p="http://schemas.openxmlformats.org/presentationml/2006/main">
  <p:tag name="KSO_WM_BEAUTIFY_FLAG" val=""/>
</p:tagLst>
</file>

<file path=ppt/tags/tag560.xml><?xml version="1.0" encoding="utf-8"?>
<p:tagLst xmlns:p="http://schemas.openxmlformats.org/presentationml/2006/main">
  <p:tag name="KSO_WM_UNIT_PLACING_PICTURE_USER_VIEWPORT" val="{&quot;height&quot;:3598,&quot;width&quot;:4797}"/>
  <p:tag name="KSO_WM_UNIT_PLACING_PICTURE_USER_RELATIVERECTANGLE" val="{&quot;bottom&quot;:0,&quot;left&quot;:0,&quot;right&quot;:0,&quot;top&quot;:0}"/>
  <p:tag name="KSO_WM_UNIT_PLACING_PICTURE_COLLAGE_RELATIVERECTANGLE" val="{&quot;bottom&quot;:0.002131956151963676,&quot;left&quot;:0,&quot;right&quot;:0,&quot;top&quot;:0.002131956151963676}"/>
  <p:tag name="KSO_WM_UNIT_PLACING_PICTURE_COLLAGE_VIEWPORT" val="{&quot;height&quot;:2967.4361709837126,&quot;width&quot;:3973.2482279782826}"/>
  <p:tag name="KSO_WM_UNIT_PLACING_PICTURE_INFO" val="{&quot;code&quot;:&quot;Ab[2]&quot;,&quot;full_picture&quot;:false,&quot;last_crop_picture&quot;:&quot;Ab[2]&quot;,&quot;scheme&quot;:&quot;3-1&quot;,&quot;spacing&quot;:5}"/>
  <p:tag name="KSO_WM_UNIT_PLACING_PICTURE" val="133627.249"/>
  <p:tag name="KSO_WM_BEAUTIFY_FLAG" val=""/>
  <p:tag name="KSO_WM_UNIT_INDEX" val=""/>
  <p:tag name="KSO_WM_UNIT_ID" val=""/>
</p:tagLst>
</file>

<file path=ppt/tags/tag561.xml><?xml version="1.0" encoding="utf-8"?>
<p:tagLst xmlns:p="http://schemas.openxmlformats.org/presentationml/2006/main">
  <p:tag name="KSO_WM_BEAUTIFY_FLAG" val=""/>
  <p:tag name="KSO_WM_UNIT_PLACING_PICTURE_USER_VIEWPORT" val="{&quot;height&quot;:3083.818897637795,&quot;width&quot;:5267.505511811023}"/>
  <p:tag name="KSO_WM_UNIT_PLACING_PICTURE_USER_RELATIVERECTANGLE" val="{&quot;bottom&quot;:0.26314,&quot;left&quot;:0,&quot;right&quot;:0.01319,&quot;top&quot;:0.13011}"/>
  <p:tag name="KSO_WM_UNIT_PLACING_PICTURE_COLLAGE_RELATIVERECTANGLE" val="{&quot;bottom&quot;:0.1794966025007366,&quot;left&quot;:0,&quot;right&quot;:0.01319,&quot;top&quot;:0.04646660250073658}"/>
  <p:tag name="KSO_WM_UNIT_PLACING_PICTURE_COLLAGE_VIEWPORT" val="{&quot;height&quot;:2967.4361709837126,&quot;width&quot;:3973.2482279782826}"/>
  <p:tag name="KSO_WM_UNIT_PLACING_PICTURE_INFO" val="{&quot;code&quot;:&quot;Ab[2]&quot;,&quot;full_picture&quot;:false,&quot;last_crop_picture&quot;:&quot;Ab[2]&quot;,&quot;scheme&quot;:&quot;3-1&quot;,&quot;spacing&quot;:5}"/>
  <p:tag name="KSO_WM_UNIT_PLACING_PICTURE" val="133627.249"/>
  <p:tag name="KSO_WM_UNIT_INDEX" val=""/>
  <p:tag name="KSO_WM_UNIT_ID" val=""/>
</p:tagLst>
</file>

<file path=ppt/tags/tag562.xml><?xml version="1.0" encoding="utf-8"?>
<p:tagLst xmlns:p="http://schemas.openxmlformats.org/presentationml/2006/main">
  <p:tag name="KSO_WM_BEAUTIFY_FLAG" val=""/>
</p:tagLst>
</file>

<file path=ppt/tags/tag563.xml><?xml version="1.0" encoding="utf-8"?>
<p:tagLst xmlns:p="http://schemas.openxmlformats.org/presentationml/2006/main">
  <p:tag name="KSO_WM_BEAUTIFY_FLAG" val=""/>
</p:tagLst>
</file>

<file path=ppt/tags/tag564.xml><?xml version="1.0" encoding="utf-8"?>
<p:tagLst xmlns:p="http://schemas.openxmlformats.org/presentationml/2006/main">
  <p:tag name="KSO_WM_BEAUTIFY_FLAG" val=""/>
</p:tagLst>
</file>

<file path=ppt/tags/tag565.xml><?xml version="1.0" encoding="utf-8"?>
<p:tagLst xmlns:p="http://schemas.openxmlformats.org/presentationml/2006/main">
  <p:tag name="KSO_WM_BEAUTIFY_FLAG" val=""/>
</p:tagLst>
</file>

<file path=ppt/tags/tag566.xml><?xml version="1.0" encoding="utf-8"?>
<p:tagLst xmlns:p="http://schemas.openxmlformats.org/presentationml/2006/main">
  <p:tag name="KSO_WM_BEAUTIFY_FLAG" val=""/>
</p:tagLst>
</file>

<file path=ppt/tags/tag567.xml><?xml version="1.0" encoding="utf-8"?>
<p:tagLst xmlns:p="http://schemas.openxmlformats.org/presentationml/2006/main">
  <p:tag name="KSO_WM_BEAUTIFY_FLAG" val=""/>
</p:tagLst>
</file>

<file path=ppt/tags/tag568.xml><?xml version="1.0" encoding="utf-8"?>
<p:tagLst xmlns:p="http://schemas.openxmlformats.org/presentationml/2006/main">
  <p:tag name="KSO_WM_BEAUTIFY_FLAG" val=""/>
</p:tagLst>
</file>

<file path=ppt/tags/tag569.xml><?xml version="1.0" encoding="utf-8"?>
<p:tagLst xmlns:p="http://schemas.openxmlformats.org/presentationml/2006/main">
  <p:tag name="KSO_WM_BEAUTIFY_FLAG" val=""/>
</p:tagLst>
</file>

<file path=ppt/tags/tag5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71.xml><?xml version="1.0" encoding="utf-8"?>
<p:tagLst xmlns:p="http://schemas.openxmlformats.org/presentationml/2006/main">
  <p:tag name="KSO_WM_BEAUTIFY_FLAG" val=""/>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7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7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57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5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8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58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8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9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591.xml><?xml version="1.0" encoding="utf-8"?>
<p:tagLst xmlns:p="http://schemas.openxmlformats.org/presentationml/2006/main">
  <p:tag name="KSO_WM_UNIT_PLACING_PICTURE_USER_VIEWPORT" val="{&quot;height&quot;:3255,&quot;width&quot;:4156}"/>
  <p:tag name="KSO_WM_UNIT_PLACING_PICTURE_USER_RELATIVERECTANGLE" val="{&quot;bottom&quot;:0,&quot;left&quot;:0,&quot;right&quot;:0,&quot;top&quot;:0}"/>
  <p:tag name="KSO_WM_UNIT_PLACING_PICTURE_COLLAGE_RELATIVERECTANGLE" val="{&quot;bottom&quot;:0.023173636151807238,&quot;left&quot;:0,&quot;right&quot;:0,&quot;top&quot;:0.023173636151807238}"/>
  <p:tag name="KSO_WM_UNIT_PLACING_PICTURE_COLLAGE_VIEWPORT" val="{&quot;height&quot;:3017.1559053294027,&quot;width&quot;:4039.541207105871}"/>
  <p:tag name="KSO_WM_UNIT_PLACING_PICTURE_INFO" val="{&quot;code&quot;:&quot;bAb[1]&quot;,&quot;full_picture&quot;:false,&quot;last_crop_picture&quot;:&quot;bAb[1]&quot;,&quot;scheme&quot;:&quot;4-1&quot;,&quot;spacing&quot;:5}"/>
  <p:tag name="KSO_WM_UNIT_PLACING_PICTURE" val="135451.919"/>
  <p:tag name="KSO_WM_BEAUTIFY_FLAG" val=""/>
  <p:tag name="KSO_WM_UNIT_INDEX" val=""/>
  <p:tag name="KSO_WM_UNIT_ID" val=""/>
</p:tagLst>
</file>

<file path=ppt/tags/tag592.xml><?xml version="1.0" encoding="utf-8"?>
<p:tagLst xmlns:p="http://schemas.openxmlformats.org/presentationml/2006/main">
  <p:tag name="KSO_WM_UNIT_PLACING_PICTURE_USER_VIEWPORT" val="{&quot;height&quot;:3255,&quot;width&quot;:4128}"/>
  <p:tag name="KSO_WM_UNIT_PLACING_PICTURE_USER_RELATIVERECTANGLE" val="{&quot;bottom&quot;:0,&quot;left&quot;:0,&quot;right&quot;:0,&quot;top&quot;:0}"/>
  <p:tag name="KSO_WM_UNIT_PLACING_PICTURE_COLLAGE_RELATIVERECTANGLE" val="{&quot;bottom&quot;:0.02638613330959103,&quot;left&quot;:0,&quot;right&quot;:0,&quot;top&quot;:0.02638613330959103}"/>
  <p:tag name="KSO_WM_UNIT_PLACING_PICTURE_COLLAGE_VIEWPORT" val="{&quot;height&quot;:3017.1559053294027,&quot;width&quot;:4039.541207105871}"/>
  <p:tag name="KSO_WM_UNIT_PLACING_PICTURE_INFO" val="{&quot;code&quot;:&quot;bAb[1]&quot;,&quot;full_picture&quot;:false,&quot;last_crop_picture&quot;:&quot;bAb[1]&quot;,&quot;scheme&quot;:&quot;4-1&quot;,&quot;spacing&quot;:5}"/>
  <p:tag name="KSO_WM_UNIT_PLACING_PICTURE" val="135451.919"/>
  <p:tag name="KSO_WM_BEAUTIFY_FLAG" val=""/>
  <p:tag name="KSO_WM_UNIT_INDEX" val=""/>
  <p:tag name="KSO_WM_UNIT_ID" val=""/>
</p:tagLst>
</file>

<file path=ppt/tags/tag593.xml><?xml version="1.0" encoding="utf-8"?>
<p:tagLst xmlns:p="http://schemas.openxmlformats.org/presentationml/2006/main">
  <p:tag name="KSO_WM_BEAUTIFY_FLAG" val=""/>
  <p:tag name="KSO_WM_UNIT_PLACING_PICTURE_USER_VIEWPORT" val="{&quot;height&quot;:2725.0125984251968,&quot;width&quot;:4204.609448818897}"/>
  <p:tag name="KSO_WM_UNIT_PLACING_PICTURE_USER_RELATIVERECTANGLE" val="{&quot;bottom&quot;:0,&quot;left&quot;:0,&quot;right&quot;:0,&quot;top&quot;:0}"/>
  <p:tag name="KSO_WM_UNIT_PLACING_PICTURE_COLLAGE_RELATIVERECTANGLE" val="{&quot;bottom&quot;:0,&quot;left&quot;:0.06614246190834012,&quot;right&quot;:0.06614246190834012,&quot;top&quot;:0}"/>
  <p:tag name="KSO_WM_UNIT_PLACING_PICTURE_COLLAGE_VIEWPORT" val="{&quot;height&quot;:3017.1559053294027,&quot;width&quot;:4039.541207105871}"/>
  <p:tag name="KSO_WM_UNIT_PLACING_PICTURE_INFO" val="{&quot;code&quot;:&quot;bAb[1]&quot;,&quot;full_picture&quot;:false,&quot;last_crop_picture&quot;:&quot;bAb[1]&quot;,&quot;scheme&quot;:&quot;4-1&quot;,&quot;spacing&quot;:5}"/>
  <p:tag name="KSO_WM_UNIT_PLACING_PICTURE" val="135451.919"/>
  <p:tag name="KSO_WM_UNIT_INDEX" val=""/>
  <p:tag name="KSO_WM_UNIT_ID" val=""/>
</p:tagLst>
</file>

<file path=ppt/tags/tag594.xml><?xml version="1.0" encoding="utf-8"?>
<p:tagLst xmlns:p="http://schemas.openxmlformats.org/presentationml/2006/main">
  <p:tag name="KSO_WM_BEAUTIFY_FLAG" val=""/>
  <p:tag name="KSO_WM_UNIT_PLACING_PICTURE_USER_VIEWPORT" val="{&quot;height&quot;:2764.540157480315,&quot;width&quot;:4251.796850393701}"/>
  <p:tag name="KSO_WM_UNIT_PLACING_PICTURE_USER_RELATIVERECTANGLE" val="{&quot;bottom&quot;:0,&quot;left&quot;:0,&quot;right&quot;:0,&quot;top&quot;:0}"/>
  <p:tag name="KSO_WM_UNIT_PLACING_PICTURE_COLLAGE_RELATIVERECTANGLE" val="{&quot;bottom&quot;:0,&quot;left&quot;:0.06473405251871105,&quot;right&quot;:0.06473405251871105,&quot;top&quot;:0}"/>
  <p:tag name="KSO_WM_UNIT_PLACING_PICTURE_COLLAGE_VIEWPORT" val="{&quot;height&quot;:3017.1559053294027,&quot;width&quot;:4039.541207105871}"/>
  <p:tag name="KSO_WM_UNIT_PLACING_PICTURE_INFO" val="{&quot;code&quot;:&quot;bAb[1]&quot;,&quot;full_picture&quot;:false,&quot;last_crop_picture&quot;:&quot;bAb[1]&quot;,&quot;scheme&quot;:&quot;4-1&quot;,&quot;spacing&quot;:5}"/>
  <p:tag name="KSO_WM_UNIT_PLACING_PICTURE" val="135451.919"/>
  <p:tag name="KSO_WM_UNIT_INDEX" val=""/>
  <p:tag name="KSO_WM_UNIT_ID" val=""/>
</p:tagLst>
</file>

<file path=ppt/tags/tag595.xml><?xml version="1.0" encoding="utf-8"?>
<p:tagLst xmlns:p="http://schemas.openxmlformats.org/presentationml/2006/main">
  <p:tag name="KSO_WM_BEAUTIFY_FLAG" val=""/>
</p:tagLst>
</file>

<file path=ppt/tags/tag596.xml><?xml version="1.0" encoding="utf-8"?>
<p:tagLst xmlns:p="http://schemas.openxmlformats.org/presentationml/2006/main">
  <p:tag name="KSO_WM_BEAUTIFY_FLAG" val=""/>
</p:tagLst>
</file>

<file path=ppt/tags/tag597.xml><?xml version="1.0" encoding="utf-8"?>
<p:tagLst xmlns:p="http://schemas.openxmlformats.org/presentationml/2006/main">
  <p:tag name="KSO_WM_BEAUTIFY_FLAG" val=""/>
</p:tagLst>
</file>

<file path=ppt/tags/tag598.xml><?xml version="1.0" encoding="utf-8"?>
<p:tagLst xmlns:p="http://schemas.openxmlformats.org/presentationml/2006/main">
  <p:tag name="KSO_WM_BEAUTIFY_FLAG" val=""/>
</p:tagLst>
</file>

<file path=ppt/tags/tag59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00.xml><?xml version="1.0" encoding="utf-8"?>
<p:tagLst xmlns:p="http://schemas.openxmlformats.org/presentationml/2006/main">
  <p:tag name="KSO_WM_BEAUTIFY_FLAG" val=""/>
</p:tagLst>
</file>

<file path=ppt/tags/tag601.xml><?xml version="1.0" encoding="utf-8"?>
<p:tagLst xmlns:p="http://schemas.openxmlformats.org/presentationml/2006/main">
  <p:tag name="KSO_WM_BEAUTIFY_FLAG" val=""/>
</p:tagLst>
</file>

<file path=ppt/tags/tag602.xml><?xml version="1.0" encoding="utf-8"?>
<p:tagLst xmlns:p="http://schemas.openxmlformats.org/presentationml/2006/main">
  <p:tag name="KSO_WM_BEAUTIFY_FLAG" val=""/>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04.xml><?xml version="1.0" encoding="utf-8"?>
<p:tagLst xmlns:p="http://schemas.openxmlformats.org/presentationml/2006/main">
  <p:tag name="KSO_WM_BEAUTIFY_FLAG" val=""/>
</p:tagLst>
</file>

<file path=ppt/tags/tag6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0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11.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1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1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1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2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23.xml><?xml version="1.0" encoding="utf-8"?>
<p:tagLst xmlns:p="http://schemas.openxmlformats.org/presentationml/2006/main">
  <p:tag name="KSO_WM_BEAUTIFY_FLAG" val=""/>
</p:tagLst>
</file>

<file path=ppt/tags/tag624.xml><?xml version="1.0" encoding="utf-8"?>
<p:tagLst xmlns:p="http://schemas.openxmlformats.org/presentationml/2006/main">
  <p:tag name="KSO_WM_BEAUTIFY_FLAG" val=""/>
</p:tagLst>
</file>

<file path=ppt/tags/tag625.xml><?xml version="1.0" encoding="utf-8"?>
<p:tagLst xmlns:p="http://schemas.openxmlformats.org/presentationml/2006/main">
  <p:tag name="KSO_WM_BEAUTIFY_FLAG" val=""/>
</p:tagLst>
</file>

<file path=ppt/tags/tag626.xml><?xml version="1.0" encoding="utf-8"?>
<p:tagLst xmlns:p="http://schemas.openxmlformats.org/presentationml/2006/main">
  <p:tag name="KSO_WM_BEAUTIFY_FLAG" val=""/>
</p:tagLst>
</file>

<file path=ppt/tags/tag627.xml><?xml version="1.0" encoding="utf-8"?>
<p:tagLst xmlns:p="http://schemas.openxmlformats.org/presentationml/2006/main">
  <p:tag name="KSO_WM_BEAUTIFY_FLAG" val=""/>
</p:tagLst>
</file>

<file path=ppt/tags/tag628.xml><?xml version="1.0" encoding="utf-8"?>
<p:tagLst xmlns:p="http://schemas.openxmlformats.org/presentationml/2006/main">
  <p:tag name="KSO_WM_BEAUTIFY_FLAG" val=""/>
</p:tagLst>
</file>

<file path=ppt/tags/tag629.xml><?xml version="1.0" encoding="utf-8"?>
<p:tagLst xmlns:p="http://schemas.openxmlformats.org/presentationml/2006/main">
  <p:tag name="KSO_WM_BEAUTIFY_FLAG" val=""/>
</p:tagLst>
</file>

<file path=ppt/tags/tag6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30.xml><?xml version="1.0" encoding="utf-8"?>
<p:tagLst xmlns:p="http://schemas.openxmlformats.org/presentationml/2006/main">
  <p:tag name="KSO_WM_BEAUTIFY_FLAG" val=""/>
</p:tagLst>
</file>

<file path=ppt/tags/tag631.xml><?xml version="1.0" encoding="utf-8"?>
<p:tagLst xmlns:p="http://schemas.openxmlformats.org/presentationml/2006/main">
  <p:tag name="KSO_WM_BEAUTIFY_FLAG" val=""/>
</p:tagLst>
</file>

<file path=ppt/tags/tag632.xml><?xml version="1.0" encoding="utf-8"?>
<p:tagLst xmlns:p="http://schemas.openxmlformats.org/presentationml/2006/main">
  <p:tag name="KSO_WM_BEAUTIFY_FLAG" val=""/>
</p:tagLst>
</file>

<file path=ppt/tags/tag633.xml><?xml version="1.0" encoding="utf-8"?>
<p:tagLst xmlns:p="http://schemas.openxmlformats.org/presentationml/2006/main">
  <p:tag name="KSO_WM_BEAUTIFY_FLAG" val=""/>
</p:tagLst>
</file>

<file path=ppt/tags/tag634.xml><?xml version="1.0" encoding="utf-8"?>
<p:tagLst xmlns:p="http://schemas.openxmlformats.org/presentationml/2006/main">
  <p:tag name="KSO_WM_BEAUTIFY_FLAG" val=""/>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3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3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6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4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44.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4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5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5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5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56.xml><?xml version="1.0" encoding="utf-8"?>
<p:tagLst xmlns:p="http://schemas.openxmlformats.org/presentationml/2006/main">
  <p:tag name="KSO_WM_BEAUTIFY_FLAG" val=""/>
</p:tagLst>
</file>

<file path=ppt/tags/tag657.xml><?xml version="1.0" encoding="utf-8"?>
<p:tagLst xmlns:p="http://schemas.openxmlformats.org/presentationml/2006/main">
  <p:tag name="KSO_WM_BEAUTIFY_FLAG" val=""/>
</p:tagLst>
</file>

<file path=ppt/tags/tag658.xml><?xml version="1.0" encoding="utf-8"?>
<p:tagLst xmlns:p="http://schemas.openxmlformats.org/presentationml/2006/main">
  <p:tag name="KSO_WM_BEAUTIFY_FLAG" val=""/>
</p:tagLst>
</file>

<file path=ppt/tags/tag659.xml><?xml version="1.0" encoding="utf-8"?>
<p:tagLst xmlns:p="http://schemas.openxmlformats.org/presentationml/2006/main">
  <p:tag name="KSO_WM_BEAUTIFY_FLAG" val=""/>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60.xml><?xml version="1.0" encoding="utf-8"?>
<p:tagLst xmlns:p="http://schemas.openxmlformats.org/presentationml/2006/main">
  <p:tag name="KSO_WM_BEAUTIFY_FLAG" val=""/>
</p:tagLst>
</file>

<file path=ppt/tags/tag661.xml><?xml version="1.0" encoding="utf-8"?>
<p:tagLst xmlns:p="http://schemas.openxmlformats.org/presentationml/2006/main">
  <p:tag name="KSO_WM_BEAUTIFY_FLAG" val=""/>
</p:tagLst>
</file>

<file path=ppt/tags/tag662.xml><?xml version="1.0" encoding="utf-8"?>
<p:tagLst xmlns:p="http://schemas.openxmlformats.org/presentationml/2006/main">
  <p:tag name="KSO_WM_BEAUTIFY_FLAG" val=""/>
</p:tagLst>
</file>

<file path=ppt/tags/tag663.xml><?xml version="1.0" encoding="utf-8"?>
<p:tagLst xmlns:p="http://schemas.openxmlformats.org/presentationml/2006/main">
  <p:tag name="KSO_WM_BEAUTIFY_FLAG" val=""/>
</p:tagLst>
</file>

<file path=ppt/tags/tag664.xml><?xml version="1.0" encoding="utf-8"?>
<p:tagLst xmlns:p="http://schemas.openxmlformats.org/presentationml/2006/main">
  <p:tag name="KSO_WM_BEAUTIFY_FLAG" val=""/>
</p:tagLst>
</file>

<file path=ppt/tags/tag665.xml><?xml version="1.0" encoding="utf-8"?>
<p:tagLst xmlns:p="http://schemas.openxmlformats.org/presentationml/2006/main">
  <p:tag name="KSO_WM_BEAUTIFY_FLAG" val=""/>
</p:tagLst>
</file>

<file path=ppt/tags/tag666.xml><?xml version="1.0" encoding="utf-8"?>
<p:tagLst xmlns:p="http://schemas.openxmlformats.org/presentationml/2006/main">
  <p:tag name="KSO_WM_BEAUTIFY_FLAG" val=""/>
</p:tagLst>
</file>

<file path=ppt/tags/tag667.xml><?xml version="1.0" encoding="utf-8"?>
<p:tagLst xmlns:p="http://schemas.openxmlformats.org/presentationml/2006/main">
  <p:tag name="KSO_WM_BEAUTIFY_FLAG" val=""/>
</p:tagLst>
</file>

<file path=ppt/tags/tag6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6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7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6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6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7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7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8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68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8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68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89.xml><?xml version="1.0" encoding="utf-8"?>
<p:tagLst xmlns:p="http://schemas.openxmlformats.org/presentationml/2006/main">
  <p:tag name="KSO_WM_BEAUTIFY_FLAG" val=""/>
</p:tagLst>
</file>

<file path=ppt/tags/tag6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690.xml><?xml version="1.0" encoding="utf-8"?>
<p:tagLst xmlns:p="http://schemas.openxmlformats.org/presentationml/2006/main">
  <p:tag name="KSO_WM_BEAUTIFY_FLAG" val=""/>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BEAUTIFY_FLAG" val=""/>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BEAUTIFY_FLAG" val=""/>
</p:tagLst>
</file>

<file path=ppt/tags/tag695.xml><?xml version="1.0" encoding="utf-8"?>
<p:tagLst xmlns:p="http://schemas.openxmlformats.org/presentationml/2006/main">
  <p:tag name="KSO_WM_BEAUTIFY_FLAG" val=""/>
</p:tagLst>
</file>

<file path=ppt/tags/tag696.xml><?xml version="1.0" encoding="utf-8"?>
<p:tagLst xmlns:p="http://schemas.openxmlformats.org/presentationml/2006/main">
  <p:tag name="KSO_WM_BEAUTIFY_FLAG" val=""/>
</p:tagLst>
</file>

<file path=ppt/tags/tag697.xml><?xml version="1.0" encoding="utf-8"?>
<p:tagLst xmlns:p="http://schemas.openxmlformats.org/presentationml/2006/main">
  <p:tag name="KSO_WM_BEAUTIFY_FLAG" val=""/>
</p:tagLst>
</file>

<file path=ppt/tags/tag6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69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0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0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7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0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7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1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1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1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1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19.xml><?xml version="1.0" encoding="utf-8"?>
<p:tagLst xmlns:p="http://schemas.openxmlformats.org/presentationml/2006/main">
  <p:tag name="KSO_WM_BEAUTIFY_FLAG" val=""/>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20.xml><?xml version="1.0" encoding="utf-8"?>
<p:tagLst xmlns:p="http://schemas.openxmlformats.org/presentationml/2006/main">
  <p:tag name="KSO_WM_BEAUTIFY_FLAG" val=""/>
</p:tagLst>
</file>

<file path=ppt/tags/tag721.xml><?xml version="1.0" encoding="utf-8"?>
<p:tagLst xmlns:p="http://schemas.openxmlformats.org/presentationml/2006/main">
  <p:tag name="KSO_WM_BEAUTIFY_FLAG" val=""/>
</p:tagLst>
</file>

<file path=ppt/tags/tag722.xml><?xml version="1.0" encoding="utf-8"?>
<p:tagLst xmlns:p="http://schemas.openxmlformats.org/presentationml/2006/main">
  <p:tag name="KSO_WM_BEAUTIFY_FLAG" val=""/>
</p:tagLst>
</file>

<file path=ppt/tags/tag723.xml><?xml version="1.0" encoding="utf-8"?>
<p:tagLst xmlns:p="http://schemas.openxmlformats.org/presentationml/2006/main">
  <p:tag name="KSO_WM_BEAUTIFY_FLAG" val=""/>
</p:tagLst>
</file>

<file path=ppt/tags/tag724.xml><?xml version="1.0" encoding="utf-8"?>
<p:tagLst xmlns:p="http://schemas.openxmlformats.org/presentationml/2006/main">
  <p:tag name="KSO_WM_BEAUTIFY_FLAG" val=""/>
</p:tagLst>
</file>

<file path=ppt/tags/tag725.xml><?xml version="1.0" encoding="utf-8"?>
<p:tagLst xmlns:p="http://schemas.openxmlformats.org/presentationml/2006/main">
  <p:tag name="KSO_WM_BEAUTIFY_FLAG" val=""/>
</p:tagLst>
</file>

<file path=ppt/tags/tag726.xml><?xml version="1.0" encoding="utf-8"?>
<p:tagLst xmlns:p="http://schemas.openxmlformats.org/presentationml/2006/main">
  <p:tag name="KSO_WM_BEAUTIFY_FLAG" val=""/>
</p:tagLst>
</file>

<file path=ppt/tags/tag727.xml><?xml version="1.0" encoding="utf-8"?>
<p:tagLst xmlns:p="http://schemas.openxmlformats.org/presentationml/2006/main">
  <p:tag name="KSO_WM_BEAUTIFY_FLAG" val=""/>
</p:tagLst>
</file>

<file path=ppt/tags/tag7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2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3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3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73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7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4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4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4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4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48.xml><?xml version="1.0" encoding="utf-8"?>
<p:tagLst xmlns:p="http://schemas.openxmlformats.org/presentationml/2006/main">
  <p:tag name="KSO_WM_BEAUTIFY_FLAG" val=""/>
</p:tagLst>
</file>

<file path=ppt/tags/tag749.xml><?xml version="1.0" encoding="utf-8"?>
<p:tagLst xmlns:p="http://schemas.openxmlformats.org/presentationml/2006/main">
  <p:tag name="KSO_WM_BEAUTIFY_FLAG" val=""/>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50.xml><?xml version="1.0" encoding="utf-8"?>
<p:tagLst xmlns:p="http://schemas.openxmlformats.org/presentationml/2006/main">
  <p:tag name="KSO_WM_BEAUTIFY_FLAG" val=""/>
</p:tagLst>
</file>

<file path=ppt/tags/tag751.xml><?xml version="1.0" encoding="utf-8"?>
<p:tagLst xmlns:p="http://schemas.openxmlformats.org/presentationml/2006/main">
  <p:tag name="KSO_WM_BEAUTIFY_FLAG" val=""/>
</p:tagLst>
</file>

<file path=ppt/tags/tag752.xml><?xml version="1.0" encoding="utf-8"?>
<p:tagLst xmlns:p="http://schemas.openxmlformats.org/presentationml/2006/main">
  <p:tag name="KSO_WM_BEAUTIFY_FLAG" val=""/>
</p:tagLst>
</file>

<file path=ppt/tags/tag753.xml><?xml version="1.0" encoding="utf-8"?>
<p:tagLst xmlns:p="http://schemas.openxmlformats.org/presentationml/2006/main">
  <p:tag name="KSO_WM_BEAUTIFY_FLAG" val=""/>
</p:tagLst>
</file>

<file path=ppt/tags/tag754.xml><?xml version="1.0" encoding="utf-8"?>
<p:tagLst xmlns:p="http://schemas.openxmlformats.org/presentationml/2006/main">
  <p:tag name="KSO_WM_BEAUTIFY_FLAG" val=""/>
</p:tagLst>
</file>

<file path=ppt/tags/tag755.xml><?xml version="1.0" encoding="utf-8"?>
<p:tagLst xmlns:p="http://schemas.openxmlformats.org/presentationml/2006/main">
  <p:tag name="KSO_WM_BEAUTIFY_FLAG" val=""/>
</p:tagLst>
</file>

<file path=ppt/tags/tag756.xml><?xml version="1.0" encoding="utf-8"?>
<p:tagLst xmlns:p="http://schemas.openxmlformats.org/presentationml/2006/main">
  <p:tag name="KSO_WM_BEAUTIFY_FLAG" val=""/>
</p:tagLst>
</file>

<file path=ppt/tags/tag757.xml><?xml version="1.0" encoding="utf-8"?>
<p:tagLst xmlns:p="http://schemas.openxmlformats.org/presentationml/2006/main">
  <p:tag name="KSO_WM_BEAUTIFY_FLAG" val=""/>
</p:tagLst>
</file>

<file path=ppt/tags/tag758.xml><?xml version="1.0" encoding="utf-8"?>
<p:tagLst xmlns:p="http://schemas.openxmlformats.org/presentationml/2006/main">
  <p:tag name="KSO_WM_BEAUTIFY_FLAG" val=""/>
</p:tagLst>
</file>

<file path=ppt/tags/tag7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6.xml><?xml version="1.0" encoding="utf-8"?>
<p:tagLst xmlns:p="http://schemas.openxmlformats.org/presentationml/2006/main">
  <p:tag name="KSO_WM_BEAUTIFY_FLAG" val=""/>
</p:tagLst>
</file>

<file path=ppt/tags/tag760.xml><?xml version="1.0" encoding="utf-8"?>
<p:tagLst xmlns:p="http://schemas.openxmlformats.org/presentationml/2006/main">
  <p:tag name="KSO_WM_BEAUTIFY_FLAG" val=""/>
</p:tagLst>
</file>

<file path=ppt/tags/tag7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6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76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7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7.xml><?xml version="1.0" encoding="utf-8"?>
<p:tagLst xmlns:p="http://schemas.openxmlformats.org/presentationml/2006/main">
  <p:tag name="KSO_WM_BEAUTIFY_FLAG" val=""/>
</p:tagLst>
</file>

<file path=ppt/tags/tag77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7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7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7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78.xml><?xml version="1.0" encoding="utf-8"?>
<p:tagLst xmlns:p="http://schemas.openxmlformats.org/presentationml/2006/main">
  <p:tag name="KSO_WM_BEAUTIFY_FLAG" val=""/>
  <p:tag name="KSO_WM_UNIT_PLACING_PICTURE_USER_VIEWPORT" val="{&quot;height&quot;:3479,&quot;width&quot;:4761}"/>
  <p:tag name="KSO_WM_UNIT_PLACING_PICTURE_USER_RELATIVERECTANGLE" val="{&quot;bottom&quot;:0,&quot;left&quot;:0,&quot;right&quot;:0,&quot;top&quot;:0}"/>
  <p:tag name="KSO_WM_UNIT_PLACING_PICTURE_COLLAGE_RELATIVERECTANGLE" val="{&quot;bottom&quot;:0,&quot;left&quot;:0.011069647125591765,&quot;right&quot;:0.011069647125591765,&quot;top&quot;:0}"/>
  <p:tag name="KSO_WM_UNIT_PLACING_PICTURE_COLLAGE_VIEWPORT" val="{&quot;height&quot;:2923.3371793903775,&quot;width&quot;:3912.0073094820987}"/>
  <p:tag name="KSO_WM_UNIT_PLACING_PICTURE_INFO" val="{&quot;code&quot;:&quot;bAb[1]&quot;,&quot;full_picture&quot;:false,&quot;last_crop_picture&quot;:&quot;bAb[1]&quot;,&quot;scheme&quot;:&quot;4-1&quot;,&quot;spacing&quot;:5}"/>
  <p:tag name="KSO_WM_UNIT_PLACING_PICTURE" val="141036.693"/>
  <p:tag name="KSO_WM_UNIT_INDEX" val=""/>
  <p:tag name="KSO_WM_UNIT_ID" val=""/>
</p:tagLst>
</file>

<file path=ppt/tags/tag779.xml><?xml version="1.0" encoding="utf-8"?>
<p:tagLst xmlns:p="http://schemas.openxmlformats.org/presentationml/2006/main">
  <p:tag name="KSO_WM_BEAUTIFY_FLAG" val=""/>
  <p:tag name="KSO_WM_UNIT_PLACING_PICTURE_USER_VIEWPORT" val="{&quot;height&quot;:3572,&quot;width&quot;:4761}"/>
  <p:tag name="KSO_WM_UNIT_PLACING_PICTURE_USER_RELATIVERECTANGLE" val="{&quot;bottom&quot;:0,&quot;left&quot;:0,&quot;right&quot;:0,&quot;top&quot;:0}"/>
  <p:tag name="KSO_WM_UNIT_PLACING_PICTURE_COLLAGE_RELATIVERECTANGLE" val="{&quot;bottom&quot;:0.001992379892364157,&quot;left&quot;:0,&quot;right&quot;:0,&quot;top&quot;:0.001992379892364157}"/>
  <p:tag name="KSO_WM_UNIT_PLACING_PICTURE_COLLAGE_VIEWPORT" val="{&quot;height&quot;:2923.3371793903775,&quot;width&quot;:3912.0073094820987}"/>
  <p:tag name="KSO_WM_UNIT_PLACING_PICTURE_INFO" val="{&quot;code&quot;:&quot;bAb[1]&quot;,&quot;full_picture&quot;:false,&quot;last_crop_picture&quot;:&quot;bAb[1]&quot;,&quot;scheme&quot;:&quot;4-1&quot;,&quot;spacing&quot;:5}"/>
  <p:tag name="KSO_WM_UNIT_PLACING_PICTURE" val="141036.693"/>
  <p:tag name="KSO_WM_UNIT_INDEX" val=""/>
  <p:tag name="KSO_WM_UNIT_ID" val=""/>
</p:tagLst>
</file>

<file path=ppt/tags/tag78.xml><?xml version="1.0" encoding="utf-8"?>
<p:tagLst xmlns:p="http://schemas.openxmlformats.org/presentationml/2006/main">
  <p:tag name="KSO_WM_BEAUTIFY_FLAG" val=""/>
</p:tagLst>
</file>

<file path=ppt/tags/tag780.xml><?xml version="1.0" encoding="utf-8"?>
<p:tagLst xmlns:p="http://schemas.openxmlformats.org/presentationml/2006/main">
  <p:tag name="KSO_WM_UNIT_PLACING_PICTURE_USER_VIEWPORT" val="{&quot;height&quot;:3401.57470703125,&quot;width&quot;:4533.661193847656}"/>
  <p:tag name="KSO_WM_UNIT_PLACING_PICTURE_USER_RELATIVERECTANGLE" val="{&quot;bottom&quot;:0,&quot;left&quot;:0,&quot;right&quot;:0,&quot;top&quot;:0}"/>
  <p:tag name="KSO_WM_UNIT_PLACING_PICTURE_COLLAGE_RELATIVERECTANGLE" val="{&quot;bottom&quot;:0.002012656903418017,&quot;left&quot;:0,&quot;right&quot;:0,&quot;top&quot;:0.002012656903418017}"/>
  <p:tag name="KSO_WM_UNIT_PLACING_PICTURE_COLLAGE_VIEWPORT" val="{&quot;height&quot;:2923.3371793903775,&quot;width&quot;:3912.0073094820987}"/>
  <p:tag name="KSO_WM_UNIT_PLACING_PICTURE_INFO" val="{&quot;code&quot;:&quot;bAb[1]&quot;,&quot;full_picture&quot;:false,&quot;last_crop_picture&quot;:&quot;bAb[1]&quot;,&quot;scheme&quot;:&quot;4-1&quot;,&quot;spacing&quot;:5}"/>
  <p:tag name="KSO_WM_UNIT_PLACING_PICTURE" val="141036.693"/>
  <p:tag name="KSO_WM_BEAUTIFY_FLAG" val=""/>
  <p:tag name="KSO_WM_UNIT_INDEX" val=""/>
  <p:tag name="KSO_WM_UNIT_ID" val=""/>
</p:tagLst>
</file>

<file path=ppt/tags/tag781.xml><?xml version="1.0" encoding="utf-8"?>
<p:tagLst xmlns:p="http://schemas.openxmlformats.org/presentationml/2006/main">
  <p:tag name="KSO_WM_UNIT_PLACING_PICTURE_USER_VIEWPORT" val="{&quot;height&quot;:3401.57470703125,&quot;width&quot;:4533.661193847656}"/>
  <p:tag name="KSO_WM_UNIT_PLACING_PICTURE_USER_RELATIVERECTANGLE" val="{&quot;bottom&quot;:0,&quot;left&quot;:0,&quot;right&quot;:0,&quot;top&quot;:0}"/>
  <p:tag name="KSO_WM_UNIT_PLACING_PICTURE_COLLAGE_RELATIVERECTANGLE" val="{&quot;bottom&quot;:0.002012656903418017,&quot;left&quot;:0,&quot;right&quot;:0,&quot;top&quot;:0.002012656903418017}"/>
  <p:tag name="KSO_WM_UNIT_PLACING_PICTURE_COLLAGE_VIEWPORT" val="{&quot;height&quot;:2923.3371793903775,&quot;width&quot;:3912.0073094820987}"/>
  <p:tag name="KSO_WM_UNIT_PLACING_PICTURE_INFO" val="{&quot;code&quot;:&quot;bAb[1]&quot;,&quot;full_picture&quot;:false,&quot;last_crop_picture&quot;:&quot;bAb[1]&quot;,&quot;scheme&quot;:&quot;4-1&quot;,&quot;spacing&quot;:5}"/>
  <p:tag name="KSO_WM_UNIT_PLACING_PICTURE" val="141036.693"/>
  <p:tag name="KSO_WM_BEAUTIFY_FLAG" val=""/>
  <p:tag name="KSO_WM_UNIT_INDEX" val=""/>
  <p:tag name="KSO_WM_UNIT_ID" val=""/>
</p:tagLst>
</file>

<file path=ppt/tags/tag782.xml><?xml version="1.0" encoding="utf-8"?>
<p:tagLst xmlns:p="http://schemas.openxmlformats.org/presentationml/2006/main">
  <p:tag name="KSO_WM_BEAUTIFY_FLAG" val=""/>
</p:tagLst>
</file>

<file path=ppt/tags/tag783.xml><?xml version="1.0" encoding="utf-8"?>
<p:tagLst xmlns:p="http://schemas.openxmlformats.org/presentationml/2006/main">
  <p:tag name="KSO_WM_BEAUTIFY_FLAG" val=""/>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7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791.xml><?xml version="1.0" encoding="utf-8"?>
<p:tagLst xmlns:p="http://schemas.openxmlformats.org/presentationml/2006/main">
  <p:tag name="KSO_WM_BEAUTIFY_FLAG" val=""/>
</p:tagLst>
</file>

<file path=ppt/tags/tag79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9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7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7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79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01.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8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0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0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0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1.xml><?xml version="1.0" encoding="utf-8"?>
<p:tagLst xmlns:p="http://schemas.openxmlformats.org/presentationml/2006/main">
  <p:tag name="KSO_WM_BEAUTIFY_FLAG" val=""/>
</p:tagLst>
</file>

<file path=ppt/tags/tag8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1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20.xml><?xml version="1.0" encoding="utf-8"?>
<p:tagLst xmlns:p="http://schemas.openxmlformats.org/presentationml/2006/main">
  <p:tag name="KSO_WM_BEAUTIFY_FLAG" val=""/>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8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8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27.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828.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8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3.xml><?xml version="1.0" encoding="utf-8"?>
<p:tagLst xmlns:p="http://schemas.openxmlformats.org/presentationml/2006/main">
  <p:tag name="KSO_WM_BEAUTIFY_FLAG" val=""/>
</p:tagLst>
</file>

<file path=ppt/tags/tag8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3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3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3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4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42.xml><?xml version="1.0" encoding="utf-8"?>
<p:tagLst xmlns:p="http://schemas.openxmlformats.org/presentationml/2006/main">
  <p:tag name="KSO_WM_UNIT_PLACING_PICTURE_USER_VIEWPORT" val="{&quot;height&quot;:2579,&quot;width&quot;:3944}"/>
  <p:tag name="KSO_WM_UNIT_PLACING_PICTURE_USER_RELATIVERECTANGLE" val="{&quot;bottom&quot;:0,&quot;left&quot;:0,&quot;right&quot;:0,&quot;top&quot;:0}"/>
  <p:tag name="KSO_WM_UNIT_PLACING_PICTURE_COLLAGE_RELATIVERECTANGLE" val="{&quot;bottom&quot;:0.07747191382182679,&quot;left&quot;:0,&quot;right&quot;:0,&quot;top&quot;:0.07747191382182679}"/>
  <p:tag name="KSO_WM_UNIT_PLACING_PICTURE_COLLAGE_VIEWPORT" val="{&quot;height&quot;:2578.951373867765,&quot;width&quot;:3456.814085121737}"/>
  <p:tag name="KSO_WM_UNIT_PLACING_PICTURE_INFO" val="{&quot;code&quot;:&quot;bAb[2]&quot;,&quot;full_picture&quot;:false,&quot;last_crop_picture&quot;:&quot;bAb[2]&quot;,&quot;scheme&quot;:&quot;4-1&quot;,&quot;spacing&quot;:5}"/>
  <p:tag name="KSO_WM_UNIT_PLACING_PICTURE" val="162901.844"/>
  <p:tag name="KSO_WM_BEAUTIFY_FLAG" val=""/>
  <p:tag name="KSO_WM_UNIT_TYPE" val=""/>
  <p:tag name="KSO_WM_UNIT_INDEX" val=""/>
  <p:tag name="KSO_WM_UNIT_ID" val=""/>
</p:tagLst>
</file>

<file path=ppt/tags/tag843.xml><?xml version="1.0" encoding="utf-8"?>
<p:tagLst xmlns:p="http://schemas.openxmlformats.org/presentationml/2006/main">
  <p:tag name="KSO_WM_UNIT_PLACING_PICTURE_USER_VIEWPORT" val="{&quot;height&quot;:2579,&quot;width&quot;:3816}"/>
  <p:tag name="KSO_WM_UNIT_PLACING_PICTURE_USER_RELATIVERECTANGLE" val="{&quot;bottom&quot;:0,&quot;left&quot;:0,&quot;right&quot;:0,&quot;top&quot;:0}"/>
  <p:tag name="KSO_WM_UNIT_PLACING_PICTURE_COLLAGE_RELATIVERECTANGLE" val="{&quot;bottom&quot;:0,&quot;left&quot;:0.12315577977376019,&quot;right&quot;:0.12315577977376019,&quot;top&quot;:0}"/>
  <p:tag name="KSO_WM_UNIT_PLACING_PICTURE_COLLAGE_VIEWPORT" val="{&quot;height&quot;:2578.951373867765,&quot;width&quot;:3456.814085121737}"/>
  <p:tag name="KSO_WM_UNIT_PLACING_PICTURE_INFO" val="{&quot;code&quot;:&quot;bAb[2]&quot;,&quot;full_picture&quot;:false,&quot;last_crop_picture&quot;:&quot;bAb[2]&quot;,&quot;scheme&quot;:&quot;4-1&quot;,&quot;spacing&quot;:5}"/>
  <p:tag name="KSO_WM_UNIT_PLACING_PICTURE" val="162901.844"/>
  <p:tag name="KSO_WM_BEAUTIFY_FLAG" val=""/>
  <p:tag name="KSO_WM_UNIT_TYPE" val=""/>
  <p:tag name="KSO_WM_UNIT_INDEX" val=""/>
  <p:tag name="KSO_WM_UNIT_ID" val=""/>
</p:tagLst>
</file>

<file path=ppt/tags/tag844.xml><?xml version="1.0" encoding="utf-8"?>
<p:tagLst xmlns:p="http://schemas.openxmlformats.org/presentationml/2006/main">
  <p:tag name="KSO_WM_UNIT_PLACING_PICTURE_USER_VIEWPORT" val="{&quot;height&quot;:2579,&quot;width&quot;:3816}"/>
  <p:tag name="KSO_WM_UNIT_PLACING_PICTURE_USER_RELATIVERECTANGLE" val="{&quot;bottom&quot;:0,&quot;left&quot;:0,&quot;right&quot;:0,&quot;top&quot;:0}"/>
  <p:tag name="KSO_WM_UNIT_PLACING_PICTURE_COLLAGE_RELATIVERECTANGLE" val="{&quot;bottom&quot;:0,&quot;left&quot;:0.16522018569298294,&quot;right&quot;:0.16522018569298294,&quot;top&quot;:0}"/>
  <p:tag name="KSO_WM_UNIT_PLACING_PICTURE_COLLAGE_VIEWPORT" val="{&quot;height&quot;:2578.951373867765,&quot;width&quot;:3456.814085121737}"/>
  <p:tag name="KSO_WM_UNIT_PLACING_PICTURE_INFO" val="{&quot;code&quot;:&quot;bAb[2]&quot;,&quot;full_picture&quot;:false,&quot;last_crop_picture&quot;:&quot;bAb[2]&quot;,&quot;scheme&quot;:&quot;4-1&quot;,&quot;spacing&quot;:5}"/>
  <p:tag name="KSO_WM_UNIT_PLACING_PICTURE" val="162901.844"/>
  <p:tag name="KSO_WM_BEAUTIFY_FLAG" val=""/>
  <p:tag name="KSO_WM_UNIT_TYPE" val=""/>
  <p:tag name="KSO_WM_UNIT_INDEX" val=""/>
  <p:tag name="KSO_WM_UNIT_ID" val=""/>
</p:tagLst>
</file>

<file path=ppt/tags/tag845.xml><?xml version="1.0" encoding="utf-8"?>
<p:tagLst xmlns:p="http://schemas.openxmlformats.org/presentationml/2006/main">
  <p:tag name="KSO_WM_UNIT_PLACING_PICTURE_USER_VIEWPORT" val="{&quot;height&quot;:2579,&quot;width&quot;:3949}"/>
  <p:tag name="KSO_WM_UNIT_PLACING_PICTURE_USER_RELATIVERECTANGLE" val="{&quot;bottom&quot;:0,&quot;left&quot;:0,&quot;right&quot;:0,&quot;top&quot;:0}"/>
  <p:tag name="KSO_WM_UNIT_PLACING_PICTURE_COLLAGE_RELATIVERECTANGLE" val="{&quot;bottom&quot;:0.060133184254777185,&quot;left&quot;:0,&quot;right&quot;:0,&quot;top&quot;:0.060133184254777185}"/>
  <p:tag name="KSO_WM_UNIT_PLACING_PICTURE_COLLAGE_VIEWPORT" val="{&quot;height&quot;:2578.951373867765,&quot;width&quot;:3456.814085121737}"/>
  <p:tag name="KSO_WM_UNIT_PLACING_PICTURE_INFO" val="{&quot;code&quot;:&quot;bAb[2]&quot;,&quot;full_picture&quot;:false,&quot;last_crop_picture&quot;:&quot;bAb[2]&quot;,&quot;scheme&quot;:&quot;4-1&quot;,&quot;spacing&quot;:5}"/>
  <p:tag name="KSO_WM_UNIT_PLACING_PICTURE" val="162901.844"/>
  <p:tag name="KSO_WM_BEAUTIFY_FLAG" val=""/>
  <p:tag name="KSO_WM_UNIT_TYPE" val=""/>
  <p:tag name="KSO_WM_UNIT_INDEX" val=""/>
  <p:tag name="KSO_WM_UNIT_ID" val=""/>
</p:tagLst>
</file>

<file path=ppt/tags/tag846.xml><?xml version="1.0" encoding="utf-8"?>
<p:tagLst xmlns:p="http://schemas.openxmlformats.org/presentationml/2006/main">
  <p:tag name="KSO_WM_BEAUTIFY_FLAG" val=""/>
</p:tagLst>
</file>

<file path=ppt/tags/tag847.xml><?xml version="1.0" encoding="utf-8"?>
<p:tagLst xmlns:p="http://schemas.openxmlformats.org/presentationml/2006/main">
  <p:tag name="KSO_WM_BEAUTIFY_FLAG" val=""/>
</p:tagLst>
</file>

<file path=ppt/tags/tag848.xml><?xml version="1.0" encoding="utf-8"?>
<p:tagLst xmlns:p="http://schemas.openxmlformats.org/presentationml/2006/main">
  <p:tag name="KSO_WM_BEAUTIFY_FLAG" val=""/>
</p:tagLst>
</file>

<file path=ppt/tags/tag849.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50.xml><?xml version="1.0" encoding="utf-8"?>
<p:tagLst xmlns:p="http://schemas.openxmlformats.org/presentationml/2006/main">
  <p:tag name="KSO_WM_BEAUTIFY_FLAG" val=""/>
</p:tagLst>
</file>

<file path=ppt/tags/tag851.xml><?xml version="1.0" encoding="utf-8"?>
<p:tagLst xmlns:p="http://schemas.openxmlformats.org/presentationml/2006/main">
  <p:tag name="KSO_WM_BEAUTIFY_FLAG" val=""/>
</p:tagLst>
</file>

<file path=ppt/tags/tag852.xml><?xml version="1.0" encoding="utf-8"?>
<p:tagLst xmlns:p="http://schemas.openxmlformats.org/presentationml/2006/main">
  <p:tag name="KSO_WM_BEAUTIFY_FLAG" val=""/>
</p:tagLst>
</file>

<file path=ppt/tags/tag853.xml><?xml version="1.0" encoding="utf-8"?>
<p:tagLst xmlns:p="http://schemas.openxmlformats.org/presentationml/2006/main">
  <p:tag name="KSO_WM_BEAUTIFY_FLAG" val=""/>
</p:tagLst>
</file>

<file path=ppt/tags/tag8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5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8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8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5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60.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8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63.xml><?xml version="1.0" encoding="utf-8"?>
<p:tagLst xmlns:p="http://schemas.openxmlformats.org/presentationml/2006/main">
  <p:tag name="KSO_WM_BEAUTIFY_FLAG" val=""/>
</p:tagLst>
</file>

<file path=ppt/tags/tag8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66.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6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7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873.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74.xml><?xml version="1.0" encoding="utf-8"?>
<p:tagLst xmlns:p="http://schemas.openxmlformats.org/presentationml/2006/main">
  <p:tag name="KSO_WM_UNIT_PLACING_PICTURE_USER_VIEWPORT" val="{&quot;height&quot;:3401,&quot;width&quot;:6791}"/>
  <p:tag name="KSO_WM_UNIT_PLACING_PICTURE_USER_RELATIVERECTANGLE" val="{&quot;bottom&quot;:0,&quot;left&quot;:0,&quot;right&quot;:0,&quot;top&quot;:0}"/>
  <p:tag name="KSO_WM_UNIT_PLACING_PICTURE_COLLAGE_RELATIVERECTANGLE" val="{&quot;bottom&quot;:0.13285999289012548,&quot;left&quot;:0,&quot;right&quot;:0,&quot;top&quot;:0.13285999289012548}"/>
  <p:tag name="KSO_WM_UNIT_PLACING_PICTURE_COLLAGE_VIEWPORT" val="{&quot;height&quot;:2530.759590217578,&quot;width&quot;:6882.025573913541}"/>
  <p:tag name="KSO_WM_UNIT_PLACING_PICTURE_INFO" val="{&quot;code&quot;:&quot;bA[2]&quot;,&quot;full_picture&quot;:false,&quot;last_crop_picture&quot;:&quot;bA[2]&quot;,&quot;scheme&quot;:&quot;3-7&quot;,&quot;spacing&quot;:5}"/>
  <p:tag name="KSO_WM_UNIT_PLACING_PICTURE" val="164925.941"/>
  <p:tag name="KSO_WM_BEAUTIFY_FLAG" val=""/>
  <p:tag name="KSO_WM_UNIT_TYPE" val=""/>
  <p:tag name="KSO_WM_UNIT_INDEX" val=""/>
  <p:tag name="KSO_WM_UNIT_ID" val=""/>
</p:tagLst>
</file>

<file path=ppt/tags/tag875.xml><?xml version="1.0" encoding="utf-8"?>
<p:tagLst xmlns:p="http://schemas.openxmlformats.org/presentationml/2006/main">
  <p:tag name="KSO_WM_UNIT_PLACING_PICTURE_USER_VIEWPORT" val="{&quot;height&quot;:2991,&quot;width&quot;:3765}"/>
  <p:tag name="KSO_WM_UNIT_PLACING_PICTURE_USER_RELATIVERECTANGLE" val="{&quot;bottom&quot;:0,&quot;left&quot;:0,&quot;right&quot;:0,&quot;top&quot;:0}"/>
  <p:tag name="KSO_WM_UNIT_PLACING_PICTURE_COLLAGE_RELATIVERECTANGLE" val="{&quot;bottom&quot;:0.2482957436039393,&quot;left&quot;:0,&quot;right&quot;:0,&quot;top&quot;:0.2482957436039393}"/>
  <p:tag name="KSO_WM_UNIT_PLACING_PICTURE_COLLAGE_VIEWPORT" val="{&quot;height&quot;:2530.759590217578,&quot;width&quot;:3391.0127869567705}"/>
  <p:tag name="KSO_WM_UNIT_PLACING_PICTURE_INFO" val="{&quot;code&quot;:&quot;bA[2]&quot;,&quot;full_picture&quot;:false,&quot;last_crop_picture&quot;:&quot;bA[2]&quot;,&quot;scheme&quot;:&quot;3-7&quot;,&quot;spacing&quot;:5}"/>
  <p:tag name="KSO_WM_UNIT_PLACING_PICTURE" val="164925.941"/>
  <p:tag name="KSO_WM_BEAUTIFY_FLAG" val=""/>
  <p:tag name="KSO_WM_UNIT_TYPE" val=""/>
  <p:tag name="KSO_WM_UNIT_INDEX" val=""/>
  <p:tag name="KSO_WM_UNIT_ID" val=""/>
</p:tagLst>
</file>

<file path=ppt/tags/tag876.xml><?xml version="1.0" encoding="utf-8"?>
<p:tagLst xmlns:p="http://schemas.openxmlformats.org/presentationml/2006/main">
  <p:tag name="KSO_WM_UNIT_PLACING_PICTURE_USER_VIEWPORT" val="{&quot;height&quot;:2939,&quot;width&quot;:3590}"/>
  <p:tag name="KSO_WM_UNIT_PLACING_PICTURE_USER_RELATIVERECTANGLE" val="{&quot;bottom&quot;:0,&quot;left&quot;:0,&quot;right&quot;:0,&quot;top&quot;:0}"/>
  <p:tag name="KSO_WM_UNIT_PLACING_PICTURE_COLLAGE_RELATIVERECTANGLE" val="{&quot;bottom&quot;:0.0023499692064508295,&quot;left&quot;:0,&quot;right&quot;:0,&quot;top&quot;:0.0023499692064508295}"/>
  <p:tag name="KSO_WM_UNIT_PLACING_PICTURE_COLLAGE_VIEWPORT" val="{&quot;height&quot;:2530.759590217578,&quot;width&quot;:3391.0127869567705}"/>
  <p:tag name="KSO_WM_UNIT_PLACING_PICTURE_INFO" val="{&quot;code&quot;:&quot;bA[2]&quot;,&quot;full_picture&quot;:false,&quot;last_crop_picture&quot;:&quot;bA[2]&quot;,&quot;scheme&quot;:&quot;3-7&quot;,&quot;spacing&quot;:5}"/>
  <p:tag name="KSO_WM_UNIT_PLACING_PICTURE" val="164925.941"/>
  <p:tag name="KSO_WM_BEAUTIFY_FLAG" val=""/>
  <p:tag name="KSO_WM_UNIT_TYPE" val=""/>
  <p:tag name="KSO_WM_UNIT_INDEX" val=""/>
  <p:tag name="KSO_WM_UNIT_ID" val=""/>
</p:tagLst>
</file>

<file path=ppt/tags/tag877.xml><?xml version="1.0" encoding="utf-8"?>
<p:tagLst xmlns:p="http://schemas.openxmlformats.org/presentationml/2006/main">
  <p:tag name="KSO_WM_BEAUTIFY_FLAG" val=""/>
</p:tagLst>
</file>

<file path=ppt/tags/tag878.xml><?xml version="1.0" encoding="utf-8"?>
<p:tagLst xmlns:p="http://schemas.openxmlformats.org/presentationml/2006/main">
  <p:tag name="KSO_WM_BEAUTIFY_FLAG" val=""/>
</p:tagLst>
</file>

<file path=ppt/tags/tag879.xml><?xml version="1.0" encoding="utf-8"?>
<p:tagLst xmlns:p="http://schemas.openxmlformats.org/presentationml/2006/main">
  <p:tag name="KSO_WM_BEAUTIFY_FLAG" val=""/>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80.xml><?xml version="1.0" encoding="utf-8"?>
<p:tagLst xmlns:p="http://schemas.openxmlformats.org/presentationml/2006/main">
  <p:tag name="KSO_WM_BEAUTIFY_FLAG" val=""/>
</p:tagLst>
</file>

<file path=ppt/tags/tag881.xml><?xml version="1.0" encoding="utf-8"?>
<p:tagLst xmlns:p="http://schemas.openxmlformats.org/presentationml/2006/main">
  <p:tag name="KSO_WM_BEAUTIFY_FLAG" val=""/>
</p:tagLst>
</file>

<file path=ppt/tags/tag882.xml><?xml version="1.0" encoding="utf-8"?>
<p:tagLst xmlns:p="http://schemas.openxmlformats.org/presentationml/2006/main">
  <p:tag name="KSO_WM_BEAUTIFY_FLAG" val=""/>
</p:tagLst>
</file>

<file path=ppt/tags/tag883.xml><?xml version="1.0" encoding="utf-8"?>
<p:tagLst xmlns:p="http://schemas.openxmlformats.org/presentationml/2006/main">
  <p:tag name="KSO_WM_BEAUTIFY_FLAG" val=""/>
</p:tagLst>
</file>

<file path=ppt/tags/tag884.xml><?xml version="1.0" encoding="utf-8"?>
<p:tagLst xmlns:p="http://schemas.openxmlformats.org/presentationml/2006/main">
  <p:tag name="KSO_WM_BEAUTIFY_FLAG" val=""/>
</p:tagLst>
</file>

<file path=ppt/tags/tag8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886.xml><?xml version="1.0" encoding="utf-8"?>
<p:tagLst xmlns:p="http://schemas.openxmlformats.org/presentationml/2006/main">
  <p:tag name="KSO_WM_BEAUTIFY_FLAG" val=""/>
</p:tagLst>
</file>

<file path=ppt/tags/tag887.xml><?xml version="1.0" encoding="utf-8"?>
<p:tagLst xmlns:p="http://schemas.openxmlformats.org/presentationml/2006/main">
  <p:tag name="KSO_WM_DIAGRAM_VIRTUALLY_FRAME" val="{&quot;height&quot;:75.8,&quot;left&quot;:26.405748031496064,&quot;top&quot;:407.15,&quot;width&quot;:904.8405511811022}"/>
</p:tagLst>
</file>

<file path=ppt/tags/tag888.xml><?xml version="1.0" encoding="utf-8"?>
<p:tagLst xmlns:p="http://schemas.openxmlformats.org/presentationml/2006/main">
  <p:tag name="KSO_WM_BEAUTIFY_FLAG" val=""/>
  <p:tag name="KSO_WM_DIAGRAM_VIRTUALLY_FRAME" val="{&quot;height&quot;:75.8,&quot;left&quot;:26.405748031496064,&quot;top&quot;:407.15,&quot;width&quot;:904.8405511811022}"/>
</p:tagLst>
</file>

<file path=ppt/tags/tag889.xml><?xml version="1.0" encoding="utf-8"?>
<p:tagLst xmlns:p="http://schemas.openxmlformats.org/presentationml/2006/main">
  <p:tag name="KSO_WM_BEAUTIFY_FLAG" val=""/>
  <p:tag name="KSO_WM_DIAGRAM_VIRTUALLY_FRAME" val="{&quot;height&quot;:75.8,&quot;left&quot;:26.405748031496064,&quot;top&quot;:407.15,&quot;width&quot;:904.8405511811022}"/>
</p:tagLst>
</file>

<file path=ppt/tags/tag8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890.xml><?xml version="1.0" encoding="utf-8"?>
<p:tagLst xmlns:p="http://schemas.openxmlformats.org/presentationml/2006/main">
  <p:tag name="KSO_WM_BEAUTIFY_FLAG" val=""/>
  <p:tag name="KSO_WM_DIAGRAM_VIRTUALLY_FRAME" val="{&quot;height&quot;:75.8,&quot;left&quot;:26.405748031496064,&quot;top&quot;:407.15,&quot;width&quot;:904.8405511811022}"/>
</p:tagLst>
</file>

<file path=ppt/tags/tag891.xml><?xml version="1.0" encoding="utf-8"?>
<p:tagLst xmlns:p="http://schemas.openxmlformats.org/presentationml/2006/main">
  <p:tag name="KSO_WM_BEAUTIFY_FLAG" val=""/>
  <p:tag name="KSO_WM_DIAGRAM_VIRTUALLY_FRAME" val="{&quot;height&quot;:75.8,&quot;left&quot;:26.405748031496064,&quot;top&quot;:407.15,&quot;width&quot;:904.8405511811022}"/>
</p:tagLst>
</file>

<file path=ppt/tags/tag892.xml><?xml version="1.0" encoding="utf-8"?>
<p:tagLst xmlns:p="http://schemas.openxmlformats.org/presentationml/2006/main">
  <p:tag name="KSO_WM_DIAGRAM_VIRTUALLY_FRAME" val="{&quot;height&quot;:75.8,&quot;left&quot;:26.405748031496064,&quot;top&quot;:407.15,&quot;width&quot;:904.8405511811022}"/>
</p:tagLst>
</file>

<file path=ppt/tags/tag893.xml><?xml version="1.0" encoding="utf-8"?>
<p:tagLst xmlns:p="http://schemas.openxmlformats.org/presentationml/2006/main">
  <p:tag name="KSO_WM_BEAUTIFY_FLAG" val=""/>
  <p:tag name="KSO_WM_DIAGRAM_VIRTUALLY_FRAME" val="{&quot;height&quot;:75.8,&quot;left&quot;:26.405748031496064,&quot;top&quot;:407.15,&quot;width&quot;:904.8405511811022}"/>
</p:tagLst>
</file>

<file path=ppt/tags/tag894.xml><?xml version="1.0" encoding="utf-8"?>
<p:tagLst xmlns:p="http://schemas.openxmlformats.org/presentationml/2006/main">
  <p:tag name="KSO_WM_BEAUTIFY_FLAG" val=""/>
  <p:tag name="KSO_WM_DIAGRAM_VIRTUALLY_FRAME" val="{&quot;height&quot;:75.8,&quot;left&quot;:26.405748031496064,&quot;top&quot;:407.15,&quot;width&quot;:904.8405511811022}"/>
</p:tagLst>
</file>

<file path=ppt/tags/tag895.xml><?xml version="1.0" encoding="utf-8"?>
<p:tagLst xmlns:p="http://schemas.openxmlformats.org/presentationml/2006/main">
  <p:tag name="KSO_WM_SLIDE_ITEM_CNT" val="3"/>
</p:tagLst>
</file>

<file path=ppt/tags/tag89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8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8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8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900.xml><?xml version="1.0" encoding="utf-8"?>
<p:tagLst xmlns:p="http://schemas.openxmlformats.org/presentationml/2006/main">
  <p:tag name="KSO_WM_DIAGRAM_VIRTUALLY_FRAME" val="{&quot;height&quot;:49.584094488188995,&quot;left&quot;:26.516692913385803,&quot;top&quot;:12.573858267716531,&quot;width&quot;:816.6740944881889}"/>
</p:tagLst>
</file>

<file path=ppt/tags/tag901.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02.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03.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04.xml><?xml version="1.0" encoding="utf-8"?>
<p:tagLst xmlns:p="http://schemas.openxmlformats.org/presentationml/2006/main">
  <p:tag name="KSO_WM_BEAUTIFY_FLAG" val=""/>
</p:tagLst>
</file>

<file path=ppt/tags/tag905.xml><?xml version="1.0" encoding="utf-8"?>
<p:tagLst xmlns:p="http://schemas.openxmlformats.org/presentationml/2006/main">
  <p:tag name="KSO_WM_BEAUTIFY_FLAG" val=""/>
  <p:tag name="KSO_WM_DIAGRAM_VIRTUALLY_FRAME" val="{&quot;height&quot;:52.05,&quot;left&quot;:9.4,&quot;top&quot;:17.6,&quot;width&quot;:935.6}"/>
</p:tagLst>
</file>

<file path=ppt/tags/tag906.xml><?xml version="1.0" encoding="utf-8"?>
<p:tagLst xmlns:p="http://schemas.openxmlformats.org/presentationml/2006/main">
  <p:tag name="KSO_WM_BEAUTIFY_FLAG" val=""/>
  <p:tag name="KSO_WM_DIAGRAM_VIRTUALLY_FRAME" val="{&quot;height&quot;:52.05,&quot;left&quot;:9.4,&quot;top&quot;:17.6,&quot;width&quot;:935.6}"/>
</p:tagLst>
</file>

<file path=ppt/tags/tag9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09.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10.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9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1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1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9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2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22.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2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3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3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9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38.xml><?xml version="1.0" encoding="utf-8"?>
<p:tagLst xmlns:p="http://schemas.openxmlformats.org/presentationml/2006/main">
  <p:tag name="KSO_WM_BEAUTIFY_FLAG" val=""/>
</p:tagLst>
</file>

<file path=ppt/tags/tag9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4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4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9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44.xml><?xml version="1.0" encoding="utf-8"?>
<p:tagLst xmlns:p="http://schemas.openxmlformats.org/presentationml/2006/main">
  <p:tag name="KSO_WM_UNIT_PLACING_PICTURE_USER_VIEWPORT" val="{&quot;height&quot;:4909,&quot;width&quot;:9334}"/>
</p:tagLst>
</file>

<file path=ppt/tags/tag945.xml><?xml version="1.0" encoding="utf-8"?>
<p:tagLst xmlns:p="http://schemas.openxmlformats.org/presentationml/2006/main">
  <p:tag name="KSO_WM_DIAGRAM_VIRTUALLY_FRAME" val="{&quot;height&quot;:49.584094488188995,&quot;left&quot;:26.516692913385803,&quot;top&quot;:12.573858267716531,&quot;width&quot;:816.6740944881889}"/>
</p:tagLst>
</file>

<file path=ppt/tags/tag946.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47.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48.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49.xml><?xml version="1.0" encoding="utf-8"?>
<p:tagLst xmlns:p="http://schemas.openxmlformats.org/presentationml/2006/main">
  <p:tag name="KSO_WM_BEAUTIFY_FLAG" val=""/>
</p:tagLst>
</file>

<file path=ppt/tags/tag95.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50.xml><?xml version="1.0" encoding="utf-8"?>
<p:tagLst xmlns:p="http://schemas.openxmlformats.org/presentationml/2006/main">
  <p:tag name="KSO_WM_BEAUTIFY_FLAG" val=""/>
  <p:tag name="KSO_WM_DIAGRAM_VIRTUALLY_FRAME" val="{&quot;height&quot;:52.05,&quot;left&quot;:9.4,&quot;top&quot;:17.6,&quot;width&quot;:935.6}"/>
</p:tagLst>
</file>

<file path=ppt/tags/tag951.xml><?xml version="1.0" encoding="utf-8"?>
<p:tagLst xmlns:p="http://schemas.openxmlformats.org/presentationml/2006/main">
  <p:tag name="KSO_WM_BEAUTIFY_FLAG" val=""/>
  <p:tag name="KSO_WM_DIAGRAM_VIRTUALLY_FRAME" val="{&quot;height&quot;:52.05,&quot;left&quot;:9.4,&quot;top&quot;:17.6,&quot;width&quot;:935.6}"/>
</p:tagLst>
</file>

<file path=ppt/tags/tag9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57.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64.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65.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9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67.xml><?xml version="1.0" encoding="utf-8"?>
<p:tagLst xmlns:p="http://schemas.openxmlformats.org/presentationml/2006/main">
  <p:tag name="KSO_WM_BEAUTIFY_FLAG" val=""/>
</p:tagLst>
</file>

<file path=ppt/tags/tag9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70.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71.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ags/tag9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4"/>
  <p:tag name="KSO_WM_UNIT_ID" val="diagram20228076_2*l_h_i*178_1_4"/>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73.xml><?xml version="1.0" encoding="utf-8"?>
<p:tagLst xmlns:p="http://schemas.openxmlformats.org/presentationml/2006/main">
  <p:tag name="KSO_WM_BEAUTIFY_FLAG" val=""/>
</p:tagLst>
</file>

<file path=ppt/tags/tag974.xml><?xml version="1.0" encoding="utf-8"?>
<p:tagLst xmlns:p="http://schemas.openxmlformats.org/presentationml/2006/main">
  <p:tag name="KSO_WM_BEAUTIFY_FLAG" val=""/>
</p:tagLst>
</file>

<file path=ppt/tags/tag975.xml><?xml version="1.0" encoding="utf-8"?>
<p:tagLst xmlns:p="http://schemas.openxmlformats.org/presentationml/2006/main">
  <p:tag name="KSO_WM_BEAUTIFY_FLAG" val=""/>
</p:tagLst>
</file>

<file path=ppt/tags/tag976.xml><?xml version="1.0" encoding="utf-8"?>
<p:tagLst xmlns:p="http://schemas.openxmlformats.org/presentationml/2006/main">
  <p:tag name="KSO_WM_BEAUTIFY_FLAG" val=""/>
</p:tagLst>
</file>

<file path=ppt/tags/tag977.xml><?xml version="1.0" encoding="utf-8"?>
<p:tagLst xmlns:p="http://schemas.openxmlformats.org/presentationml/2006/main">
  <p:tag name="KSO_WM_DIAGRAM_VIRTUALLY_FRAME" val="{&quot;height&quot;:49.584094488188995,&quot;left&quot;:26.516692913385803,&quot;top&quot;:12.573858267716531,&quot;width&quot;:816.6740944881889}"/>
</p:tagLst>
</file>

<file path=ppt/tags/tag978.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79.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80.xml><?xml version="1.0" encoding="utf-8"?>
<p:tagLst xmlns:p="http://schemas.openxmlformats.org/presentationml/2006/main">
  <p:tag name="KSO_WM_BEAUTIFY_FLAG" val=""/>
  <p:tag name="KSO_WM_DIAGRAM_VIRTUALLY_FRAME" val="{&quot;height&quot;:49.584094488188995,&quot;left&quot;:26.516692913385803,&quot;top&quot;:12.573858267716531,&quot;width&quot;:816.6740944881889}"/>
</p:tagLst>
</file>

<file path=ppt/tags/tag981.xml><?xml version="1.0" encoding="utf-8"?>
<p:tagLst xmlns:p="http://schemas.openxmlformats.org/presentationml/2006/main">
  <p:tag name="KSO_WM_BEAUTIFY_FLAG" val=""/>
</p:tagLst>
</file>

<file path=ppt/tags/tag982.xml><?xml version="1.0" encoding="utf-8"?>
<p:tagLst xmlns:p="http://schemas.openxmlformats.org/presentationml/2006/main">
  <p:tag name="KSO_WM_BEAUTIFY_FLAG" val=""/>
  <p:tag name="KSO_WM_DIAGRAM_VIRTUALLY_FRAME" val="{&quot;height&quot;:52.05,&quot;left&quot;:9.4,&quot;top&quot;:17.6,&quot;width&quot;:935.6}"/>
</p:tagLst>
</file>

<file path=ppt/tags/tag983.xml><?xml version="1.0" encoding="utf-8"?>
<p:tagLst xmlns:p="http://schemas.openxmlformats.org/presentationml/2006/main">
  <p:tag name="KSO_WM_BEAUTIFY_FLAG" val=""/>
  <p:tag name="KSO_WM_DIAGRAM_VIRTUALLY_FRAME" val="{&quot;height&quot;:52.05,&quot;left&quot;:9.4,&quot;top&quot;:17.6,&quot;width&quot;:935.6}"/>
</p:tagLst>
</file>

<file path=ppt/tags/tag9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85.xml><?xml version="1.0" encoding="utf-8"?>
<p:tagLst xmlns:p="http://schemas.openxmlformats.org/presentationml/2006/main">
  <p:tag name="KSO_WM_BEAUTIFY_FLAG" val=""/>
</p:tagLst>
</file>

<file path=ppt/tags/tag9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1"/>
  <p:tag name="KSO_WM_UNIT_ID" val="diagram20228076_2*l_h_i*178_2_1"/>
  <p:tag name="KSO_WM_TEMPLATE_CATEGORY" val="diagram"/>
  <p:tag name="KSO_WM_TEMPLATE_INDEX" val="20228076"/>
  <p:tag name="KSO_WM_UNIT_LAYERLEVEL" val="1_1_1"/>
  <p:tag name="KSO_WM_TAG_VERSION" val="1.0"/>
  <p:tag name="KSO_WM_BEAUTIFY_FLAG" val=""/>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9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2"/>
  <p:tag name="KSO_WM_UNIT_ID" val="diagram20228076_2*l_h_i*178_2_2"/>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3"/>
  <p:tag name="KSO_WM_UNIT_ID" val="diagram20228076_2*l_h_i*178_2_3"/>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91.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2_1"/>
  <p:tag name="KSO_WM_UNIT_ID" val="diagram20228076_2*l_h_a*178_2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2_4"/>
  <p:tag name="KSO_WM_UNIT_ID" val="diagram20228076_2*l_h_i*178_2_4"/>
  <p:tag name="KSO_WM_TEMPLATE_CATEGORY" val="diagram"/>
  <p:tag name="KSO_WM_TEMPLATE_INDEX" val="20228076"/>
  <p:tag name="KSO_WM_UNIT_LAYERLEVEL" val="1_1_1"/>
  <p:tag name="KSO_WM_TAG_VERSION" val="1.0"/>
  <p:tag name="KSO_WM_BEAUTIFY_FLAG" val=""/>
  <p:tag name="KSO_WM_UNIT_FILL_FORE_SCHEMECOLOR_INDEX" val="6"/>
  <p:tag name="KSO_WM_UNIT_FILL_TYPE" val="1"/>
  <p:tag name="KSO_WM_UNIT_TEXT_FILL_FORE_SCHEMECOLOR_INDEX" val="2"/>
  <p:tag name="KSO_WM_UNIT_TEXT_FILL_TYPE" val="1"/>
</p:tagLst>
</file>

<file path=ppt/tags/tag9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78_1_1"/>
  <p:tag name="KSO_WM_UNIT_ID" val="diagram20228076_2*l_h_i*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2"/>
  <p:tag name="KSO_WM_UNIT_ID" val="diagram20228076_2*l_h_i*178_1_2"/>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78_1_3"/>
  <p:tag name="KSO_WM_UNIT_ID" val="diagram20228076_2*l_h_i*178_1_3"/>
  <p:tag name="KSO_WM_TEMPLATE_CATEGORY" val="diagram"/>
  <p:tag name="KSO_WM_TEMPLATE_INDEX" val="20228076"/>
  <p:tag name="KSO_WM_UNIT_LAYERLEVEL" val="1_1_1"/>
  <p:tag name="KSO_WM_TAG_VERSION" val="1.0"/>
  <p:tag name="KSO_WM_BEAUTIFY_FLAG" val=""/>
  <p:tag name="KSO_WM_UNIT_FILL_FORE_SCHEMECOLOR_INDEX" val="5"/>
  <p:tag name="KSO_WM_UNIT_FILL_TYPE" val="1"/>
  <p:tag name="KSO_WM_UNIT_TEXT_FILL_FORE_SCHEMECOLOR_INDEX" val="2"/>
  <p:tag name="KSO_WM_UNIT_TEXT_FILL_TYPE" val="1"/>
</p:tagLst>
</file>

<file path=ppt/tags/tag998.xml><?xml version="1.0" encoding="utf-8"?>
<p:tagLst xmlns:p="http://schemas.openxmlformats.org/presentationml/2006/main">
  <p:tag name="KSO_WM_UNIT_ISCONTENTSTITLE" val="0"/>
  <p:tag name="KSO_WM_UNIT_ISNUMDGMTITLE" val="0"/>
  <p:tag name="KSO_WM_UNIT_PRESET_TEXT" val="添加小标题"/>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78_1_1"/>
  <p:tag name="KSO_WM_UNIT_ID" val="diagram20228076_2*l_h_a*178_1_1"/>
  <p:tag name="KSO_WM_TEMPLATE_CATEGORY" val="diagram"/>
  <p:tag name="KSO_WM_TEMPLATE_INDEX" val="20228076"/>
  <p:tag name="KSO_WM_UNIT_LAYERLEVEL" val="1_1_1"/>
  <p:tag name="KSO_WM_TAG_VERSION" val="1.0"/>
  <p:tag name="KSO_WM_BEAUTIFY_FLAG" val=""/>
  <p:tag name="KSO_WM_UNIT_TEXT_FILL_FORE_SCHEMECOLOR_INDEX" val="14"/>
  <p:tag name="KSO_WM_UNIT_TEXT_FILL_TYPE" val="1"/>
</p:tagLst>
</file>

<file path=ppt/tags/tag99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78_1_1"/>
  <p:tag name="KSO_WM_UNIT_ID" val="diagram20228076_2*l_h_f*178_1_1"/>
  <p:tag name="KSO_WM_TEMPLATE_CATEGORY" val="diagram"/>
  <p:tag name="KSO_WM_TEMPLATE_INDEX" val="20228076"/>
  <p:tag name="KSO_WM_UNIT_LAYERLEVEL" val="1_1_1"/>
  <p:tag name="KSO_WM_TAG_VERSION" val="1.0"/>
  <p:tag name="KSO_WM_BEAUTIFY_FLAG" val=""/>
  <p:tag name="KSO_WM_UNIT_TEXT_FILL_FORE_SCHEMECOLOR_INDEX" val="13"/>
  <p:tag name="KSO_WM_UNIT_TEXT_FILL_TYPE" val="1"/>
</p:tagLst>
</file>

<file path=ppt/theme/theme1.xml><?xml version="1.0" encoding="utf-8"?>
<a:theme xmlns:a="http://schemas.openxmlformats.org/drawingml/2006/main" name="框架">
  <a:themeElements>
    <a:clrScheme n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E3E3E3"/>
      </a:hlink>
      <a:folHlink>
        <a:srgbClr val="000000"/>
      </a:folHlink>
    </a:clrScheme>
    <a:fontScheme name="AI POWER">
      <a:majorFont>
        <a:latin typeface="思源黑体 CN Bold"/>
        <a:ea typeface="思源黑体 CN Bold"/>
        <a:cs typeface=""/>
      </a:majorFont>
      <a:minorFont>
        <a:latin typeface="思源黑体 CN Regular"/>
        <a:ea typeface="思源黑体 CN Regular"/>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spDef>
      <a:spPr>
        <a:solidFill>
          <a:srgbClr val="40BAD2"/>
        </a:solidFill>
      </a:spPr>
      <a:bodyPr spcFirstLastPara="0" vert="horz" wrap="square" lIns="253559" tIns="0" rIns="0" bIns="0" numCol="1" spcCol="1270" rtlCol="0" anchor="t" anchorCtr="0">
        <a:noAutofit/>
      </a:bodyPr>
      <a:lstStyle>
        <a:defPPr marL="0" indent="0" algn="ctr" defTabSz="622300">
          <a:lnSpc>
            <a:spcPct val="90000"/>
          </a:lnSpc>
          <a:spcBef>
            <a:spcPct val="0"/>
          </a:spcBef>
          <a:spcAft>
            <a:spcPct val="35000"/>
          </a:spcAft>
          <a:buNone/>
          <a:defRPr sz="1400" kern="1200" dirty="0">
            <a:solidFill>
              <a:schemeClr val="bg1"/>
            </a:solidFill>
          </a:defRPr>
        </a:defPPr>
      </a:lstStyle>
      <a: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a:style>
    </a:spDef>
    <a:txDef>
      <a:spPr>
        <a:noFill/>
        <a:ln>
          <a:noFill/>
        </a:ln>
      </a:spPr>
      <a:bodyPr wrap="square">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框架">
  <a:themeElements>
    <a:clrScheme n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E3E3E3"/>
      </a:hlink>
      <a:folHlink>
        <a:srgbClr val="000000"/>
      </a:folHlink>
    </a:clrScheme>
    <a:fontScheme name="AI POWER">
      <a:majorFont>
        <a:latin typeface="思源黑体 CN Bold"/>
        <a:ea typeface="思源黑体 CN Bold"/>
        <a:cs typeface=""/>
      </a:majorFont>
      <a:minorFont>
        <a:latin typeface="思源黑体 CN Regular"/>
        <a:ea typeface="思源黑体 CN Regular"/>
        <a:cs typeface=""/>
      </a:minorFont>
    </a:fontScheme>
    <a:fmtScheme name="框架">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spDef>
      <a:spPr>
        <a:solidFill>
          <a:srgbClr val="40BAD2"/>
        </a:solidFill>
      </a:spPr>
      <a:bodyPr spcFirstLastPara="0" vert="horz" wrap="square" lIns="253559" tIns="0" rIns="0" bIns="0" numCol="1" spcCol="1270" rtlCol="0" anchor="t" anchorCtr="0">
        <a:noAutofit/>
      </a:bodyPr>
      <a:lstStyle>
        <a:defPPr marL="0" indent="0" algn="ctr" defTabSz="622300">
          <a:lnSpc>
            <a:spcPct val="90000"/>
          </a:lnSpc>
          <a:spcBef>
            <a:spcPct val="0"/>
          </a:spcBef>
          <a:spcAft>
            <a:spcPct val="35000"/>
          </a:spcAft>
          <a:buNone/>
          <a:defRPr sz="1400" kern="1200" dirty="0">
            <a:solidFill>
              <a:schemeClr val="bg1"/>
            </a:solidFill>
          </a:defRPr>
        </a:defPPr>
      </a:lstStyle>
      <a: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a:style>
    </a:spDef>
    <a:txDef>
      <a:spPr>
        <a:noFill/>
        <a:ln>
          <a:noFill/>
        </a:ln>
      </a:spPr>
      <a:bodyPr wrap="square">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32128</Words>
  <Application>WPS 演示</Application>
  <PresentationFormat>宽屏</PresentationFormat>
  <Paragraphs>1476</Paragraphs>
  <Slides>39</Slides>
  <Notes>37</Notes>
  <HiddenSlides>0</HiddenSlides>
  <MMClips>0</MMClips>
  <ScaleCrop>false</ScaleCrop>
  <HeadingPairs>
    <vt:vector size="8" baseType="variant">
      <vt:variant>
        <vt:lpstr>已用的字体</vt:lpstr>
      </vt:variant>
      <vt:variant>
        <vt:i4>17</vt:i4>
      </vt:variant>
      <vt:variant>
        <vt:lpstr>主题</vt:lpstr>
      </vt:variant>
      <vt:variant>
        <vt:i4>2</vt:i4>
      </vt:variant>
      <vt:variant>
        <vt:lpstr>嵌入 OLE 服务器</vt:lpstr>
      </vt:variant>
      <vt:variant>
        <vt:i4>2</vt:i4>
      </vt:variant>
      <vt:variant>
        <vt:lpstr>幻灯片标题</vt:lpstr>
      </vt:variant>
      <vt:variant>
        <vt:i4>39</vt:i4>
      </vt:variant>
    </vt:vector>
  </HeadingPairs>
  <TitlesOfParts>
    <vt:vector size="60" baseType="lpstr">
      <vt:lpstr>Arial</vt:lpstr>
      <vt:lpstr>宋体</vt:lpstr>
      <vt:lpstr>Wingdings</vt:lpstr>
      <vt:lpstr>微软雅黑</vt:lpstr>
      <vt:lpstr>思源黑体 CN ExtraLight</vt:lpstr>
      <vt:lpstr>黑体</vt:lpstr>
      <vt:lpstr>思源黑体 CN Regular</vt:lpstr>
      <vt:lpstr>Wingdings 2</vt:lpstr>
      <vt:lpstr>Alibaba PuHuiTi R</vt:lpstr>
      <vt:lpstr>阿里巴巴普惠体 L</vt:lpstr>
      <vt:lpstr>思源黑体 CN Regular</vt:lpstr>
      <vt:lpstr>MiSans</vt:lpstr>
      <vt:lpstr>思源黑体 CN Bold</vt:lpstr>
      <vt:lpstr>Arial Regular</vt:lpstr>
      <vt:lpstr>Arial Bold</vt:lpstr>
      <vt:lpstr>Arial Unicode MS</vt:lpstr>
      <vt:lpstr>Wingdings</vt:lpstr>
      <vt:lpstr>框架</vt:lpstr>
      <vt:lpstr>1_框架</vt:lpstr>
      <vt:lpstr>Visio.Drawing.11</vt:lpstr>
      <vt:lpstr>Visio.Drawing.11</vt:lpstr>
      <vt:lpstr>PowerPoint 演示文稿</vt:lpstr>
      <vt:lpstr>PowerPoint 演示文稿</vt:lpstr>
      <vt:lpstr>PowerPoint 演示文稿</vt:lpstr>
      <vt:lpstr>Xiong'an Baiyangdian Microgrid Cluster  (Wind, PV, ESS, Charging and Airheat)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Europe Netherlands Standard Energy Storage Cabinet </vt:lpstr>
      <vt:lpstr>PowerPoint 演示文稿</vt:lpstr>
      <vt:lpstr>PowerPoint 演示文稿</vt:lpstr>
      <vt:lpstr>PowerPoint 演示文稿</vt:lpstr>
      <vt:lpstr>China-Laos Border Interconnection PV-ESS-Charging Mricogrid</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Power</dc:title>
  <dc:creator>jiaming.chen 陈嘉明</dc:creator>
  <cp:lastModifiedBy>枸杞</cp:lastModifiedBy>
  <cp:revision>1275</cp:revision>
  <dcterms:created xsi:type="dcterms:W3CDTF">2023-06-23T09:49:00Z</dcterms:created>
  <dcterms:modified xsi:type="dcterms:W3CDTF">2024-09-12T05:05:35Z</dcterms:modified>
  <cp:version>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AB825C244CA1426089E42D402DDA8C9F_13</vt:lpwstr>
  </property>
  <property fmtid="{D5CDD505-2E9C-101B-9397-08002B2CF9AE}" pid="3" name="KSOProductBuildVer">
    <vt:lpwstr>2052-12.1.0.18240</vt:lpwstr>
  </property>
  <property fmtid="{D5CDD505-2E9C-101B-9397-08002B2CF9AE}" pid="4" name="NXPowerLiteLastOptimized">
    <vt:lpwstr>9075998</vt:lpwstr>
  </property>
  <property fmtid="{D5CDD505-2E9C-101B-9397-08002B2CF9AE}" pid="5" name="NXPowerLiteSettings">
    <vt:lpwstr>C700052003A000</vt:lpwstr>
  </property>
  <property fmtid="{D5CDD505-2E9C-101B-9397-08002B2CF9AE}" pid="6" name="NXPowerLiteVersion">
    <vt:lpwstr>D8.0.3</vt:lpwstr>
  </property>
</Properties>
</file>